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5" r:id="rId1"/>
  </p:sldMasterIdLst>
  <p:notesMasterIdLst>
    <p:notesMasterId r:id="rId13"/>
  </p:notesMasterIdLst>
  <p:handoutMasterIdLst>
    <p:handoutMasterId r:id="rId14"/>
  </p:handoutMasterIdLst>
  <p:sldIdLst>
    <p:sldId id="343" r:id="rId2"/>
    <p:sldId id="257" r:id="rId3"/>
    <p:sldId id="283" r:id="rId4"/>
    <p:sldId id="351" r:id="rId5"/>
    <p:sldId id="259" r:id="rId6"/>
    <p:sldId id="352" r:id="rId7"/>
    <p:sldId id="353" r:id="rId8"/>
    <p:sldId id="284" r:id="rId9"/>
    <p:sldId id="356" r:id="rId10"/>
    <p:sldId id="354" r:id="rId11"/>
    <p:sldId id="355" r:id="rId12"/>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FF7"/>
    <a:srgbClr val="D0D1D9"/>
    <a:srgbClr val="F6F9FF"/>
    <a:srgbClr val="1919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C083E6E3-FA7D-4D7B-A595-EF9225AFEA82}" styleName="Estilo claro 1 - Acento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34" autoAdjust="0"/>
  </p:normalViewPr>
  <p:slideViewPr>
    <p:cSldViewPr snapToGrid="0">
      <p:cViewPr varScale="1">
        <p:scale>
          <a:sx n="68" d="100"/>
          <a:sy n="68" d="100"/>
        </p:scale>
        <p:origin x="84" y="180"/>
      </p:cViewPr>
      <p:guideLst/>
    </p:cSldViewPr>
  </p:slideViewPr>
  <p:notesTextViewPr>
    <p:cViewPr>
      <p:scale>
        <a:sx n="1" d="1"/>
        <a:sy n="1" d="1"/>
      </p:scale>
      <p:origin x="0" y="0"/>
    </p:cViewPr>
  </p:notesTextViewPr>
  <p:notesViewPr>
    <p:cSldViewPr snapToGrid="0">
      <p:cViewPr varScale="1">
        <p:scale>
          <a:sx n="88" d="100"/>
          <a:sy n="88" d="100"/>
        </p:scale>
        <p:origin x="3822"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dirty="0"/>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64A30C51-7517-4CD6-8DE8-15052DD23BD9}" type="datetime1">
              <a:rPr lang="es-ES" smtClean="0"/>
              <a:t>07/06/2021</a:t>
            </a:fld>
            <a:endParaRPr lang="es-ES" dirty="0"/>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dirty="0"/>
          </a:p>
        </p:txBody>
      </p:sp>
      <p:sp>
        <p:nvSpPr>
          <p:cNvPr id="5" name="Marcador de posición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7A54D57-1E58-41A9-BDD9-F9650DC3A9B9}" type="slidenum">
              <a:rPr lang="es-ES" smtClean="0"/>
              <a:t>‹Nº›</a:t>
            </a:fld>
            <a:endParaRPr lang="es-ES" dirty="0"/>
          </a:p>
        </p:txBody>
      </p:sp>
    </p:spTree>
    <p:extLst>
      <p:ext uri="{BB962C8B-B14F-4D97-AF65-F5344CB8AC3E}">
        <p14:creationId xmlns:p14="http://schemas.microsoft.com/office/powerpoint/2010/main" val="192887558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jpeg>
</file>

<file path=ppt/media/image3.jpg>
</file>

<file path=ppt/media/image4.jpg>
</file>

<file path=ppt/media/image5.gif>
</file>

<file path=ppt/media/image6.jpe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92BE3E-5ECC-447F-AFDC-EFD8FA390703}" type="datetime1">
              <a:rPr lang="es-ES" smtClean="0"/>
              <a:pPr/>
              <a:t>07/06/2021</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Haga clic para modificar los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5EB433F-E5C6-4E8D-82E5-3D359E2C0E58}" type="slidenum">
              <a:rPr lang="es-ES" noProof="0" smtClean="0"/>
              <a:t>‹Nº›</a:t>
            </a:fld>
            <a:endParaRPr lang="es-ES" noProof="0" dirty="0"/>
          </a:p>
        </p:txBody>
      </p:sp>
    </p:spTree>
    <p:extLst>
      <p:ext uri="{BB962C8B-B14F-4D97-AF65-F5344CB8AC3E}">
        <p14:creationId xmlns:p14="http://schemas.microsoft.com/office/powerpoint/2010/main" val="6117784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1</a:t>
            </a:fld>
            <a:endParaRPr lang="es-ES" dirty="0"/>
          </a:p>
        </p:txBody>
      </p:sp>
    </p:spTree>
    <p:extLst>
      <p:ext uri="{BB962C8B-B14F-4D97-AF65-F5344CB8AC3E}">
        <p14:creationId xmlns:p14="http://schemas.microsoft.com/office/powerpoint/2010/main" val="90072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2</a:t>
            </a:fld>
            <a:endParaRPr lang="es-ES" dirty="0"/>
          </a:p>
        </p:txBody>
      </p:sp>
    </p:spTree>
    <p:extLst>
      <p:ext uri="{BB962C8B-B14F-4D97-AF65-F5344CB8AC3E}">
        <p14:creationId xmlns:p14="http://schemas.microsoft.com/office/powerpoint/2010/main" val="27806383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3</a:t>
            </a:fld>
            <a:endParaRPr lang="es-ES" dirty="0"/>
          </a:p>
        </p:txBody>
      </p:sp>
    </p:spTree>
    <p:extLst>
      <p:ext uri="{BB962C8B-B14F-4D97-AF65-F5344CB8AC3E}">
        <p14:creationId xmlns:p14="http://schemas.microsoft.com/office/powerpoint/2010/main" val="278954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10"/>
          </p:nvPr>
        </p:nvSpPr>
        <p:spPr/>
        <p:txBody>
          <a:bodyPr rtlCol="0"/>
          <a:lstStyle/>
          <a:p>
            <a:pPr rtl="0"/>
            <a:fld id="{F5EB433F-E5C6-4E8D-82E5-3D359E2C0E58}" type="slidenum">
              <a:rPr lang="es-ES" smtClean="0"/>
              <a:t>5</a:t>
            </a:fld>
            <a:endParaRPr lang="es-ES" dirty="0"/>
          </a:p>
        </p:txBody>
      </p:sp>
    </p:spTree>
    <p:extLst>
      <p:ext uri="{BB962C8B-B14F-4D97-AF65-F5344CB8AC3E}">
        <p14:creationId xmlns:p14="http://schemas.microsoft.com/office/powerpoint/2010/main" val="1960270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8</a:t>
            </a:fld>
            <a:endParaRPr lang="es-ES" dirty="0"/>
          </a:p>
        </p:txBody>
      </p:sp>
    </p:spTree>
    <p:extLst>
      <p:ext uri="{BB962C8B-B14F-4D97-AF65-F5344CB8AC3E}">
        <p14:creationId xmlns:p14="http://schemas.microsoft.com/office/powerpoint/2010/main" val="903951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9</a:t>
            </a:fld>
            <a:endParaRPr lang="es-ES" dirty="0"/>
          </a:p>
        </p:txBody>
      </p:sp>
    </p:spTree>
    <p:extLst>
      <p:ext uri="{BB962C8B-B14F-4D97-AF65-F5344CB8AC3E}">
        <p14:creationId xmlns:p14="http://schemas.microsoft.com/office/powerpoint/2010/main" val="1728661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10</a:t>
            </a:fld>
            <a:endParaRPr lang="es-ES" dirty="0"/>
          </a:p>
        </p:txBody>
      </p:sp>
    </p:spTree>
    <p:extLst>
      <p:ext uri="{BB962C8B-B14F-4D97-AF65-F5344CB8AC3E}">
        <p14:creationId xmlns:p14="http://schemas.microsoft.com/office/powerpoint/2010/main" val="3722883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11</a:t>
            </a:fld>
            <a:endParaRPr lang="es-ES" dirty="0"/>
          </a:p>
        </p:txBody>
      </p:sp>
    </p:spTree>
    <p:extLst>
      <p:ext uri="{BB962C8B-B14F-4D97-AF65-F5344CB8AC3E}">
        <p14:creationId xmlns:p14="http://schemas.microsoft.com/office/powerpoint/2010/main" val="3981360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1"/>
        </a:solidFill>
        <a:effectLst/>
      </p:bgPr>
    </p:bg>
    <p:spTree>
      <p:nvGrpSpPr>
        <p:cNvPr id="1" name=""/>
        <p:cNvGrpSpPr/>
        <p:nvPr/>
      </p:nvGrpSpPr>
      <p:grpSpPr>
        <a:xfrm>
          <a:off x="0" y="0"/>
          <a:ext cx="0" cy="0"/>
          <a:chOff x="0" y="0"/>
          <a:chExt cx="0" cy="0"/>
        </a:xfrm>
      </p:grpSpPr>
      <p:sp>
        <p:nvSpPr>
          <p:cNvPr id="12" name="Rectángulo">
            <a:extLst>
              <a:ext uri="{FF2B5EF4-FFF2-40B4-BE49-F238E27FC236}">
                <a16:creationId xmlns:a16="http://schemas.microsoft.com/office/drawing/2014/main" id="{F9512BDE-EEA0-404B-8D45-8AA93D61DABC}"/>
              </a:ext>
            </a:extLst>
          </p:cNvPr>
          <p:cNvSpPr/>
          <p:nvPr userDrawn="1"/>
        </p:nvSpPr>
        <p:spPr>
          <a:xfrm flipH="1">
            <a:off x="-1" y="4450188"/>
            <a:ext cx="12192000" cy="2407811"/>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1" name="Rectángulo">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2" name="Título 1"/>
          <p:cNvSpPr>
            <a:spLocks noGrp="1"/>
          </p:cNvSpPr>
          <p:nvPr>
            <p:ph type="ctrTitle"/>
          </p:nvPr>
        </p:nvSpPr>
        <p:spPr>
          <a:xfrm>
            <a:off x="1097280" y="758952"/>
            <a:ext cx="10058400" cy="3566160"/>
          </a:xfrm>
          <a:prstGeom prst="rect">
            <a:avLst/>
          </a:prstGeom>
        </p:spPr>
        <p:txBody>
          <a:bodyPr rtlCol="0" anchor="b">
            <a:normAutofit/>
          </a:bodyPr>
          <a:lstStyle>
            <a:lvl1pPr algn="l">
              <a:lnSpc>
                <a:spcPct val="90000"/>
              </a:lnSpc>
              <a:defRPr sz="8000" cap="all" spc="-50" baseline="0">
                <a:solidFill>
                  <a:schemeClr val="tx1">
                    <a:lumMod val="85000"/>
                    <a:lumOff val="15000"/>
                  </a:schemeClr>
                </a:solidFill>
              </a:defRPr>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es-ES" noProof="0"/>
              <a:t>Haga clic para modificar el estilo de subtítulo del patrón</a:t>
            </a:r>
            <a:endParaRPr lang="es-ES" noProof="0" dirty="0"/>
          </a:p>
        </p:txBody>
      </p:sp>
      <p:sp>
        <p:nvSpPr>
          <p:cNvPr id="4" name="Marcador de fecha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7271729F-AC31-4A36-B94F-2520F92C504B}" type="datetime1">
              <a:rPr lang="es-ES" noProof="0" smtClean="0"/>
              <a:t>07/06/2021</a:t>
            </a:fld>
            <a:endParaRPr lang="es-ES" noProof="0" dirty="0"/>
          </a:p>
        </p:txBody>
      </p:sp>
      <p:sp>
        <p:nvSpPr>
          <p:cNvPr id="5" name="Marcador de pie de página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s-ES" noProof="0" dirty="0"/>
          </a:p>
        </p:txBody>
      </p:sp>
      <p:sp>
        <p:nvSpPr>
          <p:cNvPr id="6" name="Marcador de posición de número de diapositiva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723584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bg1"/>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D8668F10-F209-43CD-A1DB-0A616FDF8D0D}" type="datetime1">
              <a:rPr lang="es-ES" noProof="0" smtClean="0"/>
              <a:t>07/06/2021</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5" name="Rectángulo">
            <a:extLst>
              <a:ext uri="{FF2B5EF4-FFF2-40B4-BE49-F238E27FC236}">
                <a16:creationId xmlns:a16="http://schemas.microsoft.com/office/drawing/2014/main" id="{AA314B25-B4AF-394E-BBDA-7E6BAD315F39}"/>
              </a:ext>
            </a:extLst>
          </p:cNvPr>
          <p:cNvSpPr/>
          <p:nvPr userDrawn="1"/>
        </p:nvSpPr>
        <p:spPr>
          <a:xfrm>
            <a:off x="3351057" y="0"/>
            <a:ext cx="8840943"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6" name="Rectángulo">
            <a:extLst>
              <a:ext uri="{FF2B5EF4-FFF2-40B4-BE49-F238E27FC236}">
                <a16:creationId xmlns:a16="http://schemas.microsoft.com/office/drawing/2014/main" id="{737575EF-0D14-6140-A91B-260C9C9DFE4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10" name="Marcador de título 1">
            <a:extLst>
              <a:ext uri="{FF2B5EF4-FFF2-40B4-BE49-F238E27FC236}">
                <a16:creationId xmlns:a16="http://schemas.microsoft.com/office/drawing/2014/main" id="{82544261-8049-494B-A93D-BDFF1BB84722}"/>
              </a:ext>
            </a:extLst>
          </p:cNvPr>
          <p:cNvSpPr>
            <a:spLocks noGrp="1"/>
          </p:cNvSpPr>
          <p:nvPr>
            <p:ph type="title" hasCustomPrompt="1"/>
          </p:nvPr>
        </p:nvSpPr>
        <p:spPr>
          <a:xfrm>
            <a:off x="635000" y="3135207"/>
            <a:ext cx="4886854" cy="587584"/>
          </a:xfrm>
          <a:prstGeom prst="rect">
            <a:avLst/>
          </a:prstGeom>
        </p:spPr>
        <p:txBody>
          <a:bodyPr vert="horz" lIns="91440" tIns="45720" rIns="91440" bIns="45720" rtlCol="0" anchor="ctr">
            <a:normAutofit/>
          </a:bodyPr>
          <a:lstStyle>
            <a:lvl1pPr algn="ctr">
              <a:defRPr cap="all" baseline="0"/>
            </a:lvl1pPr>
          </a:lstStyle>
          <a:p>
            <a:pPr rtl="0"/>
            <a:r>
              <a:rPr lang="es-ES" noProof="0" dirty="0"/>
              <a:t>El título se escribe aquí</a:t>
            </a:r>
          </a:p>
        </p:txBody>
      </p:sp>
      <p:sp>
        <p:nvSpPr>
          <p:cNvPr id="12" name="Marcador de contenido 3">
            <a:extLst>
              <a:ext uri="{FF2B5EF4-FFF2-40B4-BE49-F238E27FC236}">
                <a16:creationId xmlns:a16="http://schemas.microsoft.com/office/drawing/2014/main" id="{9214786D-83EE-814C-A5E4-D0EC7D29D0C4}"/>
              </a:ext>
            </a:extLst>
          </p:cNvPr>
          <p:cNvSpPr>
            <a:spLocks noGrp="1"/>
          </p:cNvSpPr>
          <p:nvPr>
            <p:ph sz="half" idx="2"/>
          </p:nvPr>
        </p:nvSpPr>
        <p:spPr>
          <a:xfrm>
            <a:off x="5575829" y="633875"/>
            <a:ext cx="5981171" cy="5590250"/>
          </a:xfrm>
        </p:spPr>
        <p:txBody>
          <a:bodyPr rtlCol="0"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solidFill>
                  <a:schemeClr val="tx1"/>
                </a:solidFill>
              </a:defRPr>
            </a:lvl2pPr>
            <a:lvl3pPr marL="612648" indent="-228600">
              <a:buClr>
                <a:schemeClr val="tx1"/>
              </a:buClr>
              <a:buFont typeface="+mj-lt"/>
              <a:buAutoNum type="arabicPeriod"/>
              <a:defRPr sz="1100">
                <a:solidFill>
                  <a:schemeClr val="tx1"/>
                </a:solidFill>
              </a:defRPr>
            </a:lvl3pPr>
            <a:lvl4pPr marL="795528" indent="-228600">
              <a:buClr>
                <a:schemeClr val="tx1"/>
              </a:buClr>
              <a:buFont typeface="+mj-lt"/>
              <a:buAutoNum type="arabicPeriod"/>
              <a:defRPr sz="1100">
                <a:solidFill>
                  <a:schemeClr val="tx1"/>
                </a:solidFill>
              </a:defRPr>
            </a:lvl4pPr>
            <a:lvl5pPr marL="978408" indent="-228600">
              <a:buClr>
                <a:schemeClr val="tx1"/>
              </a:buClr>
              <a:buFont typeface="+mj-lt"/>
              <a:buAutoNum type="arabicPeriod"/>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3079185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Dos objetos">
    <p:bg>
      <p:bgPr>
        <a:solidFill>
          <a:schemeClr val="bg1"/>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09CD09B1-D1FE-44C6-B2AD-56B70A664F1B}" type="datetime1">
              <a:rPr lang="es-ES" noProof="0" smtClean="0"/>
              <a:t>07/06/2021</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5" name="Rectángulo">
            <a:extLst>
              <a:ext uri="{FF2B5EF4-FFF2-40B4-BE49-F238E27FC236}">
                <a16:creationId xmlns:a16="http://schemas.microsoft.com/office/drawing/2014/main" id="{2E148DD3-DD87-154B-80B4-2421965D3C83}"/>
              </a:ext>
            </a:extLst>
          </p:cNvPr>
          <p:cNvSpPr/>
          <p:nvPr userDrawn="1"/>
        </p:nvSpPr>
        <p:spPr>
          <a:xfrm>
            <a:off x="1" y="1714500"/>
            <a:ext cx="12192000" cy="3429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6" name="Rectángulo">
            <a:extLst>
              <a:ext uri="{FF2B5EF4-FFF2-40B4-BE49-F238E27FC236}">
                <a16:creationId xmlns:a16="http://schemas.microsoft.com/office/drawing/2014/main" id="{742E4732-0E8F-7B46-BD08-0F2EE0DA8786}"/>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7" name="Marcador de título 1">
            <a:extLst>
              <a:ext uri="{FF2B5EF4-FFF2-40B4-BE49-F238E27FC236}">
                <a16:creationId xmlns:a16="http://schemas.microsoft.com/office/drawing/2014/main" id="{6E73F81A-7260-5C4F-A7FF-CA2CC731BC33}"/>
              </a:ext>
            </a:extLst>
          </p:cNvPr>
          <p:cNvSpPr>
            <a:spLocks noGrp="1"/>
          </p:cNvSpPr>
          <p:nvPr>
            <p:ph type="title" hasCustomPrompt="1"/>
          </p:nvPr>
        </p:nvSpPr>
        <p:spPr>
          <a:xfrm>
            <a:off x="5443870" y="942871"/>
            <a:ext cx="5711810" cy="587584"/>
          </a:xfrm>
          <a:prstGeom prst="rect">
            <a:avLst/>
          </a:prstGeom>
        </p:spPr>
        <p:txBody>
          <a:bodyPr vert="horz" lIns="91440" tIns="45720" rIns="91440" bIns="45720" rtlCol="0" anchor="ctr">
            <a:normAutofit/>
          </a:bodyPr>
          <a:lstStyle/>
          <a:p>
            <a:pPr rtl="0"/>
            <a:r>
              <a:rPr lang="es-ES" noProof="0" dirty="0"/>
              <a:t>HAGA CLIC PARA EDITAR EL ESTILO DEL TÍTULO DEL PATRÓN</a:t>
            </a:r>
          </a:p>
        </p:txBody>
      </p:sp>
      <p:sp>
        <p:nvSpPr>
          <p:cNvPr id="9" name="Marcador de contenido 3">
            <a:extLst>
              <a:ext uri="{FF2B5EF4-FFF2-40B4-BE49-F238E27FC236}">
                <a16:creationId xmlns:a16="http://schemas.microsoft.com/office/drawing/2014/main" id="{4CD13CD4-3E4F-2E41-ACF4-2446257D236F}"/>
              </a:ext>
            </a:extLst>
          </p:cNvPr>
          <p:cNvSpPr>
            <a:spLocks noGrp="1"/>
          </p:cNvSpPr>
          <p:nvPr>
            <p:ph sz="half" idx="2"/>
          </p:nvPr>
        </p:nvSpPr>
        <p:spPr>
          <a:xfrm>
            <a:off x="5443870" y="1973589"/>
            <a:ext cx="5711810" cy="3941540"/>
          </a:xfrm>
        </p:spPr>
        <p:txBody>
          <a:bodyPr rtlCol="0">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14" name="Marcador de posición de contenido 3">
            <a:extLst>
              <a:ext uri="{FF2B5EF4-FFF2-40B4-BE49-F238E27FC236}">
                <a16:creationId xmlns:a16="http://schemas.microsoft.com/office/drawing/2014/main" id="{D8E69886-8907-DB47-87C2-0621AF156D9F}"/>
              </a:ext>
            </a:extLst>
          </p:cNvPr>
          <p:cNvSpPr>
            <a:spLocks noGrp="1"/>
          </p:cNvSpPr>
          <p:nvPr>
            <p:ph sz="half" idx="14"/>
          </p:nvPr>
        </p:nvSpPr>
        <p:spPr>
          <a:xfrm>
            <a:off x="605170" y="621039"/>
            <a:ext cx="4589130" cy="5603086"/>
          </a:xfrm>
          <a:solidFill>
            <a:srgbClr val="EDEFF7"/>
          </a:solidFill>
        </p:spPr>
        <p:txBody>
          <a:bodyPr rtlCol="0">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1626310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Imagen con leyenda">
    <p:bg>
      <p:bgPr>
        <a:solidFill>
          <a:schemeClr val="bg1"/>
        </a:solidFill>
        <a:effectLst/>
      </p:bgPr>
    </p:bg>
    <p:spTree>
      <p:nvGrpSpPr>
        <p:cNvPr id="1" name=""/>
        <p:cNvGrpSpPr/>
        <p:nvPr/>
      </p:nvGrpSpPr>
      <p:grpSpPr>
        <a:xfrm>
          <a:off x="0" y="0"/>
          <a:ext cx="0" cy="0"/>
          <a:chOff x="0" y="0"/>
          <a:chExt cx="0" cy="0"/>
        </a:xfrm>
      </p:grpSpPr>
      <p:sp>
        <p:nvSpPr>
          <p:cNvPr id="9" name="Rectángulo">
            <a:extLst>
              <a:ext uri="{FF2B5EF4-FFF2-40B4-BE49-F238E27FC236}">
                <a16:creationId xmlns:a16="http://schemas.microsoft.com/office/drawing/2014/main" id="{9C88DF2D-0421-A94C-82C1-867E1E5E4907}"/>
              </a:ext>
            </a:extLst>
          </p:cNvPr>
          <p:cNvSpPr/>
          <p:nvPr userDrawn="1"/>
        </p:nvSpPr>
        <p:spPr>
          <a:xfrm>
            <a:off x="10993582" y="0"/>
            <a:ext cx="1198418"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0" name="Rectángulo">
            <a:extLst>
              <a:ext uri="{FF2B5EF4-FFF2-40B4-BE49-F238E27FC236}">
                <a16:creationId xmlns:a16="http://schemas.microsoft.com/office/drawing/2014/main" id="{334D05A3-7A20-9447-8D39-F2980D85413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8" name="Rectángulo 7">
            <a:extLst>
              <a:ext uri="{FF2B5EF4-FFF2-40B4-BE49-F238E27FC236}">
                <a16:creationId xmlns:a16="http://schemas.microsoft.com/office/drawing/2014/main" id="{DA134939-39C0-4522-A125-A13DFDA66490}"/>
              </a:ext>
            </a:extLst>
          </p:cNvPr>
          <p:cNvSpPr/>
          <p:nvPr/>
        </p:nvSpPr>
        <p:spPr>
          <a:xfrm>
            <a:off x="634999" y="3927894"/>
            <a:ext cx="10922000" cy="2326856"/>
          </a:xfrm>
          <a:prstGeom prst="rect">
            <a:avLst/>
          </a:prstGeom>
          <a:solidFill>
            <a:srgbClr val="F6F9FF"/>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posición de imagen 2"/>
          <p:cNvSpPr>
            <a:spLocks noGrp="1" noChangeAspect="1"/>
          </p:cNvSpPr>
          <p:nvPr>
            <p:ph type="pic" idx="1"/>
          </p:nvPr>
        </p:nvSpPr>
        <p:spPr>
          <a:xfrm>
            <a:off x="635001" y="603250"/>
            <a:ext cx="10921998" cy="3294019"/>
          </a:xfrm>
          <a:solidFill>
            <a:schemeClr val="bg1"/>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endParaRPr lang="es-ES" noProof="0" dirty="0"/>
          </a:p>
        </p:txBody>
      </p:sp>
      <p:sp>
        <p:nvSpPr>
          <p:cNvPr id="2" name="Título 1"/>
          <p:cNvSpPr>
            <a:spLocks noGrp="1"/>
          </p:cNvSpPr>
          <p:nvPr>
            <p:ph type="title"/>
          </p:nvPr>
        </p:nvSpPr>
        <p:spPr>
          <a:xfrm>
            <a:off x="1097279" y="4298078"/>
            <a:ext cx="10113645" cy="743682"/>
          </a:xfrm>
          <a:prstGeom prst="rect">
            <a:avLst/>
          </a:prstGeom>
        </p:spPr>
        <p:txBody>
          <a:bodyPr tIns="0" bIns="0" rtlCol="0" anchor="b">
            <a:noAutofit/>
          </a:bodyPr>
          <a:lstStyle>
            <a:lvl1pPr>
              <a:defRPr sz="3600" b="0">
                <a:solidFill>
                  <a:schemeClr val="tx1"/>
                </a:solidFill>
              </a:defRPr>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1097279" y="5213716"/>
            <a:ext cx="10113264" cy="609600"/>
          </a:xfrm>
        </p:spPr>
        <p:txBody>
          <a:bodyPr lIns="91440" tIns="0" rIns="91440" bIns="0" rtlCol="0">
            <a:normAutofit/>
          </a:bodyPr>
          <a:lstStyle>
            <a:lvl1pPr marL="0" indent="0">
              <a:spcBef>
                <a:spcPts val="0"/>
              </a:spcBef>
              <a:spcAft>
                <a:spcPts val="600"/>
              </a:spcAft>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lvl1pPr>
              <a:defRPr/>
            </a:lvl1pPr>
          </a:lstStyle>
          <a:p>
            <a:pPr rtl="0"/>
            <a:fld id="{3262E77B-D1FC-47AA-8F8F-0A9F0836943E}" type="datetime1">
              <a:rPr lang="es-ES" noProof="0" smtClean="0"/>
              <a:t>07/06/2021</a:t>
            </a:fld>
            <a:endParaRPr lang="es-ES" noProof="0" dirty="0"/>
          </a:p>
        </p:txBody>
      </p:sp>
      <p:sp>
        <p:nvSpPr>
          <p:cNvPr id="6" name="Marcador de posición de pie de página 5"/>
          <p:cNvSpPr>
            <a:spLocks noGrp="1"/>
          </p:cNvSpPr>
          <p:nvPr>
            <p:ph type="ftr" sz="quarter" idx="11"/>
          </p:nvPr>
        </p:nvSpPr>
        <p:spPr>
          <a:xfrm>
            <a:off x="1097279" y="6446838"/>
            <a:ext cx="6818262" cy="365125"/>
          </a:xfrm>
        </p:spPr>
        <p:txBody>
          <a:bodyPr rtlCol="0"/>
          <a:lstStyle/>
          <a:p>
            <a:pPr algn="l" rtl="0"/>
            <a:endParaRPr lang="es-ES" noProof="0" dirty="0"/>
          </a:p>
        </p:txBody>
      </p:sp>
      <p:sp>
        <p:nvSpPr>
          <p:cNvPr id="7" name="Marcador de número de diapositiva 6"/>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4046387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Cabecera de sección">
    <p:bg>
      <p:bgPr>
        <a:solidFill>
          <a:schemeClr val="bg1"/>
        </a:solidFill>
        <a:effectLst/>
      </p:bgPr>
    </p:bg>
    <p:spTree>
      <p:nvGrpSpPr>
        <p:cNvPr id="1" name=""/>
        <p:cNvGrpSpPr/>
        <p:nvPr/>
      </p:nvGrpSpPr>
      <p:grpSpPr>
        <a:xfrm>
          <a:off x="0" y="0"/>
          <a:ext cx="0" cy="0"/>
          <a:chOff x="0" y="0"/>
          <a:chExt cx="0" cy="0"/>
        </a:xfrm>
      </p:grpSpPr>
      <p:sp>
        <p:nvSpPr>
          <p:cNvPr id="12" name="Rectángulo">
            <a:extLst>
              <a:ext uri="{FF2B5EF4-FFF2-40B4-BE49-F238E27FC236}">
                <a16:creationId xmlns:a16="http://schemas.microsoft.com/office/drawing/2014/main" id="{F9512BDE-EEA0-404B-8D45-8AA93D61DABC}"/>
              </a:ext>
            </a:extLst>
          </p:cNvPr>
          <p:cNvSpPr/>
          <p:nvPr userDrawn="1"/>
        </p:nvSpPr>
        <p:spPr>
          <a:xfrm flipH="1">
            <a:off x="4217870" y="0"/>
            <a:ext cx="3599236" cy="6857999"/>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1" name="Rectángulo">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2" name="Título 1"/>
          <p:cNvSpPr>
            <a:spLocks noGrp="1"/>
          </p:cNvSpPr>
          <p:nvPr>
            <p:ph type="ctrTitle"/>
          </p:nvPr>
        </p:nvSpPr>
        <p:spPr>
          <a:xfrm>
            <a:off x="1097280" y="758952"/>
            <a:ext cx="10058400" cy="3566160"/>
          </a:xfrm>
          <a:prstGeom prst="rect">
            <a:avLst/>
          </a:prstGeom>
        </p:spPr>
        <p:txBody>
          <a:bodyPr rtlCol="0" anchor="b">
            <a:normAutofit/>
          </a:bodyPr>
          <a:lstStyle>
            <a:lvl1pPr algn="l">
              <a:lnSpc>
                <a:spcPct val="90000"/>
              </a:lnSpc>
              <a:defRPr sz="8000" cap="all" spc="-50" baseline="0">
                <a:solidFill>
                  <a:schemeClr val="tx1">
                    <a:lumMod val="85000"/>
                    <a:lumOff val="15000"/>
                  </a:schemeClr>
                </a:solidFill>
              </a:defRPr>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es-ES" noProof="0"/>
              <a:t>Haga clic para modificar el estilo de subtítulo del patrón</a:t>
            </a:r>
            <a:endParaRPr lang="es-ES" noProof="0" dirty="0"/>
          </a:p>
        </p:txBody>
      </p:sp>
      <p:sp>
        <p:nvSpPr>
          <p:cNvPr id="4" name="Marcador de fecha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FCB7E91E-1B4C-480A-B049-E2874D185C90}" type="datetime1">
              <a:rPr lang="es-ES" noProof="0" smtClean="0"/>
              <a:t>07/06/2021</a:t>
            </a:fld>
            <a:endParaRPr lang="es-ES" noProof="0" dirty="0"/>
          </a:p>
        </p:txBody>
      </p:sp>
      <p:sp>
        <p:nvSpPr>
          <p:cNvPr id="5" name="Marcador de pie de página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s-ES" noProof="0" dirty="0"/>
          </a:p>
        </p:txBody>
      </p:sp>
      <p:sp>
        <p:nvSpPr>
          <p:cNvPr id="6" name="Marcador de posición de número de diapositiva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397075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 y contenido">
    <p:bg>
      <p:bgPr>
        <a:solidFill>
          <a:schemeClr val="bg1"/>
        </a:solidFill>
        <a:effectLst/>
      </p:bgPr>
    </p:bg>
    <p:spTree>
      <p:nvGrpSpPr>
        <p:cNvPr id="1" name=""/>
        <p:cNvGrpSpPr/>
        <p:nvPr/>
      </p:nvGrpSpPr>
      <p:grpSpPr>
        <a:xfrm>
          <a:off x="0" y="0"/>
          <a:ext cx="0" cy="0"/>
          <a:chOff x="0" y="0"/>
          <a:chExt cx="0" cy="0"/>
        </a:xfrm>
      </p:grpSpPr>
      <p:sp>
        <p:nvSpPr>
          <p:cNvPr id="12" name="Rectángulo">
            <a:extLst>
              <a:ext uri="{FF2B5EF4-FFF2-40B4-BE49-F238E27FC236}">
                <a16:creationId xmlns:a16="http://schemas.microsoft.com/office/drawing/2014/main" id="{202A34A5-A029-A246-82C6-D288185EB396}"/>
              </a:ext>
            </a:extLst>
          </p:cNvPr>
          <p:cNvSpPr/>
          <p:nvPr userDrawn="1"/>
        </p:nvSpPr>
        <p:spPr>
          <a:xfrm flipH="1">
            <a:off x="0" y="0"/>
            <a:ext cx="3351057"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3" name="Rectángulo">
            <a:extLst>
              <a:ext uri="{FF2B5EF4-FFF2-40B4-BE49-F238E27FC236}">
                <a16:creationId xmlns:a16="http://schemas.microsoft.com/office/drawing/2014/main" id="{2773E1D8-C87F-EE46-8284-575DCA498E8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3" name="Marcador de posición de contenido 2"/>
          <p:cNvSpPr>
            <a:spLocks noGrp="1"/>
          </p:cNvSpPr>
          <p:nvPr>
            <p:ph idx="1"/>
          </p:nvPr>
        </p:nvSpPr>
        <p:spPr/>
        <p:txBody>
          <a:bodyPr rtlCol="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7" name="Marcador de fecha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AB2F5B07-E0BE-4769-BD05-684F3057ABFD}" type="datetime1">
              <a:rPr lang="es-ES" noProof="0" smtClean="0"/>
              <a:t>07/06/2021</a:t>
            </a:fld>
            <a:endParaRPr lang="es-ES" noProof="0" dirty="0"/>
          </a:p>
        </p:txBody>
      </p:sp>
      <p:sp>
        <p:nvSpPr>
          <p:cNvPr id="8" name="Marcador de pie de página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s-ES" noProof="0" dirty="0"/>
          </a:p>
        </p:txBody>
      </p:sp>
      <p:sp>
        <p:nvSpPr>
          <p:cNvPr id="9" name="Marcador de número de diapositiva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11" name="Marcador de título 1">
            <a:extLst>
              <a:ext uri="{FF2B5EF4-FFF2-40B4-BE49-F238E27FC236}">
                <a16:creationId xmlns:a16="http://schemas.microsoft.com/office/drawing/2014/main" id="{C429A40D-770E-C144-A5B5-6A4442C09C24}"/>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pPr rtl="0"/>
            <a:r>
              <a:rPr lang="es-ES" noProof="0" dirty="0"/>
              <a:t>HAGA CLIC PARA EDITAR EL ESTILO DEL TÍTULO DEL PATRÓN</a:t>
            </a:r>
          </a:p>
        </p:txBody>
      </p:sp>
    </p:spTree>
    <p:extLst>
      <p:ext uri="{BB962C8B-B14F-4D97-AF65-F5344CB8AC3E}">
        <p14:creationId xmlns:p14="http://schemas.microsoft.com/office/powerpoint/2010/main" val="3432407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ación">
    <p:bg>
      <p:bgPr>
        <a:solidFill>
          <a:schemeClr val="bg1"/>
        </a:solidFill>
        <a:effectLst/>
      </p:bgPr>
    </p:bg>
    <p:spTree>
      <p:nvGrpSpPr>
        <p:cNvPr id="1" name=""/>
        <p:cNvGrpSpPr/>
        <p:nvPr/>
      </p:nvGrpSpPr>
      <p:grpSpPr>
        <a:xfrm>
          <a:off x="0" y="0"/>
          <a:ext cx="0" cy="0"/>
          <a:chOff x="0" y="0"/>
          <a:chExt cx="0" cy="0"/>
        </a:xfrm>
      </p:grpSpPr>
      <p:sp>
        <p:nvSpPr>
          <p:cNvPr id="15" name="Rectángulo">
            <a:extLst>
              <a:ext uri="{FF2B5EF4-FFF2-40B4-BE49-F238E27FC236}">
                <a16:creationId xmlns:a16="http://schemas.microsoft.com/office/drawing/2014/main" id="{64248D99-2B30-464D-B9B7-4E5C3A1F3FB2}"/>
              </a:ext>
            </a:extLst>
          </p:cNvPr>
          <p:cNvSpPr/>
          <p:nvPr userDrawn="1"/>
        </p:nvSpPr>
        <p:spPr>
          <a:xfrm flipH="1">
            <a:off x="0" y="0"/>
            <a:ext cx="6096000"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6" name="Rectángulo">
            <a:extLst>
              <a:ext uri="{FF2B5EF4-FFF2-40B4-BE49-F238E27FC236}">
                <a16:creationId xmlns:a16="http://schemas.microsoft.com/office/drawing/2014/main" id="{3FAFF55B-FDE6-394B-A39B-22627D8FB6E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3" name="Marcador de texto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p:cNvSpPr>
            <a:spLocks noGrp="1"/>
          </p:cNvSpPr>
          <p:nvPr>
            <p:ph sz="half" idx="2"/>
          </p:nvPr>
        </p:nvSpPr>
        <p:spPr>
          <a:xfrm>
            <a:off x="1097280" y="2958274"/>
            <a:ext cx="4639736" cy="2910821"/>
          </a:xfrm>
        </p:spPr>
        <p:txBody>
          <a:bodyPr rtlCol="0">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texto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p:cNvSpPr>
            <a:spLocks noGrp="1"/>
          </p:cNvSpPr>
          <p:nvPr>
            <p:ph sz="quarter" idx="4"/>
          </p:nvPr>
        </p:nvSpPr>
        <p:spPr>
          <a:xfrm>
            <a:off x="6515944" y="2958273"/>
            <a:ext cx="4639736" cy="2910821"/>
          </a:xfrm>
        </p:spPr>
        <p:txBody>
          <a:bodyPr rtlCol="0">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2" name="Marcador de fecha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5F6A8F59-D9BD-44E6-9E8D-E8525DE28A56}" type="datetime1">
              <a:rPr lang="es-ES" noProof="0" smtClean="0"/>
              <a:t>07/06/2021</a:t>
            </a:fld>
            <a:endParaRPr lang="es-ES" noProof="0" dirty="0"/>
          </a:p>
        </p:txBody>
      </p:sp>
      <p:sp>
        <p:nvSpPr>
          <p:cNvPr id="11" name="Marcador de pie de página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s-ES" noProof="0" dirty="0"/>
          </a:p>
        </p:txBody>
      </p:sp>
      <p:sp>
        <p:nvSpPr>
          <p:cNvPr id="12" name="Marcador de posición de número de diapositiva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17" name="Marcador de título 1">
            <a:extLst>
              <a:ext uri="{FF2B5EF4-FFF2-40B4-BE49-F238E27FC236}">
                <a16:creationId xmlns:a16="http://schemas.microsoft.com/office/drawing/2014/main" id="{99E345E4-E77C-484E-9FBB-E4EC71F08545}"/>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pPr rtl="0"/>
            <a:r>
              <a:rPr lang="es-ES" noProof="0" dirty="0"/>
              <a:t>HAGA CLIC PARA EDITAR EL ESTILO DEL TÍTULO DEL PATRÓN</a:t>
            </a:r>
          </a:p>
        </p:txBody>
      </p:sp>
    </p:spTree>
    <p:extLst>
      <p:ext uri="{BB962C8B-B14F-4D97-AF65-F5344CB8AC3E}">
        <p14:creationId xmlns:p14="http://schemas.microsoft.com/office/powerpoint/2010/main" val="2423224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olo el título">
    <p:bg>
      <p:bgPr>
        <a:solidFill>
          <a:schemeClr val="bg1"/>
        </a:solidFill>
        <a:effectLst/>
      </p:bgPr>
    </p:bg>
    <p:spTree>
      <p:nvGrpSpPr>
        <p:cNvPr id="1" name=""/>
        <p:cNvGrpSpPr/>
        <p:nvPr/>
      </p:nvGrpSpPr>
      <p:grpSpPr>
        <a:xfrm>
          <a:off x="0" y="0"/>
          <a:ext cx="0" cy="0"/>
          <a:chOff x="0" y="0"/>
          <a:chExt cx="0" cy="0"/>
        </a:xfrm>
      </p:grpSpPr>
      <p:sp>
        <p:nvSpPr>
          <p:cNvPr id="9" name="Rectángulo">
            <a:extLst>
              <a:ext uri="{FF2B5EF4-FFF2-40B4-BE49-F238E27FC236}">
                <a16:creationId xmlns:a16="http://schemas.microsoft.com/office/drawing/2014/main" id="{83ACCAC0-2C8A-CE43-8C55-22BB53C73920}"/>
              </a:ext>
            </a:extLst>
          </p:cNvPr>
          <p:cNvSpPr/>
          <p:nvPr userDrawn="1"/>
        </p:nvSpPr>
        <p:spPr>
          <a:xfrm flipH="1">
            <a:off x="0" y="0"/>
            <a:ext cx="3351057"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0" name="Rectángulo">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6" name="Marcador de fecha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B92F0871-BC43-4391-BA49-F17D21578A8B}" type="datetime1">
              <a:rPr lang="es-ES" noProof="0" smtClean="0"/>
              <a:t>07/06/2021</a:t>
            </a:fld>
            <a:endParaRPr lang="es-ES" noProof="0" dirty="0"/>
          </a:p>
        </p:txBody>
      </p:sp>
      <p:sp>
        <p:nvSpPr>
          <p:cNvPr id="7" name="Marcador de pie de página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s-ES" noProof="0" dirty="0"/>
          </a:p>
        </p:txBody>
      </p:sp>
      <p:sp>
        <p:nvSpPr>
          <p:cNvPr id="8" name="Marcador de número de diapositiva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14" name="Marcador de título 1">
            <a:extLst>
              <a:ext uri="{FF2B5EF4-FFF2-40B4-BE49-F238E27FC236}">
                <a16:creationId xmlns:a16="http://schemas.microsoft.com/office/drawing/2014/main" id="{D4076461-FF7A-8843-B7F9-D041F3FB22FC}"/>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pPr rtl="0"/>
            <a:r>
              <a:rPr lang="es-ES" noProof="0" dirty="0"/>
              <a:t>HAGA CLIC PARA EDITAR EL ESTILO DEL TÍTULO DEL PATRÓN</a:t>
            </a:r>
          </a:p>
        </p:txBody>
      </p:sp>
    </p:spTree>
    <p:extLst>
      <p:ext uri="{BB962C8B-B14F-4D97-AF65-F5344CB8AC3E}">
        <p14:creationId xmlns:p14="http://schemas.microsoft.com/office/powerpoint/2010/main" val="3020399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quipo ">
    <p:bg>
      <p:bgPr>
        <a:solidFill>
          <a:schemeClr val="bg1"/>
        </a:solidFill>
        <a:effectLst/>
      </p:bgPr>
    </p:bg>
    <p:spTree>
      <p:nvGrpSpPr>
        <p:cNvPr id="1" name=""/>
        <p:cNvGrpSpPr/>
        <p:nvPr/>
      </p:nvGrpSpPr>
      <p:grpSpPr>
        <a:xfrm>
          <a:off x="0" y="0"/>
          <a:ext cx="0" cy="0"/>
          <a:chOff x="0" y="0"/>
          <a:chExt cx="0" cy="0"/>
        </a:xfrm>
      </p:grpSpPr>
      <p:sp>
        <p:nvSpPr>
          <p:cNvPr id="11" name="Rectángulo">
            <a:extLst>
              <a:ext uri="{FF2B5EF4-FFF2-40B4-BE49-F238E27FC236}">
                <a16:creationId xmlns:a16="http://schemas.microsoft.com/office/drawing/2014/main" id="{35FB147F-5DC4-B24C-B8CB-D3DA74290381}"/>
              </a:ext>
            </a:extLst>
          </p:cNvPr>
          <p:cNvSpPr/>
          <p:nvPr userDrawn="1"/>
        </p:nvSpPr>
        <p:spPr>
          <a:xfrm>
            <a:off x="1" y="3429000"/>
            <a:ext cx="12192000" cy="3429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0" name="Rectángulo">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6" name="Marcador de fecha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47EA4875-EF96-4250-B383-B830E9C25369}" type="datetime1">
              <a:rPr lang="es-ES" noProof="0" smtClean="0"/>
              <a:t>07/06/2021</a:t>
            </a:fld>
            <a:endParaRPr lang="es-ES" noProof="0" dirty="0"/>
          </a:p>
        </p:txBody>
      </p:sp>
      <p:sp>
        <p:nvSpPr>
          <p:cNvPr id="7" name="Marcador de pie de página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s-ES" noProof="0" dirty="0"/>
          </a:p>
        </p:txBody>
      </p:sp>
      <p:sp>
        <p:nvSpPr>
          <p:cNvPr id="8" name="Marcador de número de diapositiva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19" name="Marcador de posición de imagen 3">
            <a:extLst>
              <a:ext uri="{FF2B5EF4-FFF2-40B4-BE49-F238E27FC236}">
                <a16:creationId xmlns:a16="http://schemas.microsoft.com/office/drawing/2014/main" id="{B9308E97-4F89-394E-856A-5B4EFCB2E73D}"/>
              </a:ext>
            </a:extLst>
          </p:cNvPr>
          <p:cNvSpPr>
            <a:spLocks noGrp="1"/>
          </p:cNvSpPr>
          <p:nvPr>
            <p:ph type="pic" sz="quarter" idx="13"/>
          </p:nvPr>
        </p:nvSpPr>
        <p:spPr>
          <a:xfrm>
            <a:off x="1097279" y="1930861"/>
            <a:ext cx="2919413" cy="2919413"/>
          </a:xfrm>
          <a:solidFill>
            <a:srgbClr val="EDEFF7"/>
          </a:solidFill>
        </p:spPr>
        <p:txBody>
          <a:bodyPr rtlCol="0" anchor="ctr"/>
          <a:lstStyle>
            <a:lvl1pPr algn="ctr">
              <a:defRPr/>
            </a:lvl1pPr>
          </a:lstStyle>
          <a:p>
            <a:pPr rtl="0"/>
            <a:r>
              <a:rPr lang="es-ES" noProof="0"/>
              <a:t>Haga clic en el icono para agregar una imagen</a:t>
            </a:r>
            <a:endParaRPr lang="es-ES" noProof="0" dirty="0"/>
          </a:p>
        </p:txBody>
      </p:sp>
      <p:sp>
        <p:nvSpPr>
          <p:cNvPr id="20" name="Marcador de posición de imagen 3">
            <a:extLst>
              <a:ext uri="{FF2B5EF4-FFF2-40B4-BE49-F238E27FC236}">
                <a16:creationId xmlns:a16="http://schemas.microsoft.com/office/drawing/2014/main" id="{A50BECA0-8817-964B-AEDB-A45669684C37}"/>
              </a:ext>
            </a:extLst>
          </p:cNvPr>
          <p:cNvSpPr>
            <a:spLocks noGrp="1"/>
          </p:cNvSpPr>
          <p:nvPr>
            <p:ph type="pic" sz="quarter" idx="14"/>
          </p:nvPr>
        </p:nvSpPr>
        <p:spPr>
          <a:xfrm>
            <a:off x="4659186" y="1930861"/>
            <a:ext cx="2919413" cy="2919413"/>
          </a:xfrm>
          <a:solidFill>
            <a:srgbClr val="EDEFF7"/>
          </a:solidFill>
        </p:spPr>
        <p:txBody>
          <a:bodyPr rtlCol="0" anchor="ctr"/>
          <a:lstStyle>
            <a:lvl1pPr algn="ctr">
              <a:defRPr/>
            </a:lvl1pPr>
          </a:lstStyle>
          <a:p>
            <a:pPr rtl="0"/>
            <a:r>
              <a:rPr lang="es-ES" noProof="0"/>
              <a:t>Haga clic en el icono para agregar una imagen</a:t>
            </a:r>
            <a:endParaRPr lang="es-ES" noProof="0" dirty="0"/>
          </a:p>
        </p:txBody>
      </p:sp>
      <p:sp>
        <p:nvSpPr>
          <p:cNvPr id="21" name="Marcador de posición de imagen 3">
            <a:extLst>
              <a:ext uri="{FF2B5EF4-FFF2-40B4-BE49-F238E27FC236}">
                <a16:creationId xmlns:a16="http://schemas.microsoft.com/office/drawing/2014/main" id="{EF399F4D-B67A-4C4B-BCF3-36FE110603F1}"/>
              </a:ext>
            </a:extLst>
          </p:cNvPr>
          <p:cNvSpPr>
            <a:spLocks noGrp="1"/>
          </p:cNvSpPr>
          <p:nvPr>
            <p:ph type="pic" sz="quarter" idx="15"/>
          </p:nvPr>
        </p:nvSpPr>
        <p:spPr>
          <a:xfrm>
            <a:off x="8221093" y="1930861"/>
            <a:ext cx="2919413" cy="2919413"/>
          </a:xfrm>
          <a:solidFill>
            <a:srgbClr val="EDEFF7"/>
          </a:solidFill>
        </p:spPr>
        <p:txBody>
          <a:bodyPr rtlCol="0" anchor="ctr"/>
          <a:lstStyle>
            <a:lvl1pPr algn="ctr">
              <a:defRPr/>
            </a:lvl1pPr>
          </a:lstStyle>
          <a:p>
            <a:pPr rtl="0"/>
            <a:r>
              <a:rPr lang="es-ES" noProof="0"/>
              <a:t>Haga clic en el icono para agregar una imagen</a:t>
            </a:r>
            <a:endParaRPr lang="es-ES" noProof="0" dirty="0"/>
          </a:p>
        </p:txBody>
      </p:sp>
      <p:sp>
        <p:nvSpPr>
          <p:cNvPr id="22" name="Marcador de texto 3">
            <a:extLst>
              <a:ext uri="{FF2B5EF4-FFF2-40B4-BE49-F238E27FC236}">
                <a16:creationId xmlns:a16="http://schemas.microsoft.com/office/drawing/2014/main" id="{08305C84-E25F-EC49-8F2B-4C0181FD3ABF}"/>
              </a:ext>
            </a:extLst>
          </p:cNvPr>
          <p:cNvSpPr>
            <a:spLocks noGrp="1"/>
          </p:cNvSpPr>
          <p:nvPr>
            <p:ph type="body" sz="half" idx="2" hasCustomPrompt="1"/>
          </p:nvPr>
        </p:nvSpPr>
        <p:spPr>
          <a:xfrm>
            <a:off x="1097279" y="5257321"/>
            <a:ext cx="2919413" cy="583534"/>
          </a:xfrm>
        </p:spPr>
        <p:txBody>
          <a:bodyPr lIns="91440" rIns="91440" rtlCol="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dirty="0"/>
              <a:t>El nombre va aquí</a:t>
            </a:r>
          </a:p>
        </p:txBody>
      </p:sp>
      <p:sp>
        <p:nvSpPr>
          <p:cNvPr id="23" name="Marcador de texto 3">
            <a:extLst>
              <a:ext uri="{FF2B5EF4-FFF2-40B4-BE49-F238E27FC236}">
                <a16:creationId xmlns:a16="http://schemas.microsoft.com/office/drawing/2014/main" id="{A57A1FCE-E6BF-3747-9D43-42DBA6656EC0}"/>
              </a:ext>
            </a:extLst>
          </p:cNvPr>
          <p:cNvSpPr>
            <a:spLocks noGrp="1"/>
          </p:cNvSpPr>
          <p:nvPr>
            <p:ph type="body" sz="half" idx="16" hasCustomPrompt="1"/>
          </p:nvPr>
        </p:nvSpPr>
        <p:spPr>
          <a:xfrm>
            <a:off x="4666773" y="5257321"/>
            <a:ext cx="2919413" cy="583534"/>
          </a:xfrm>
        </p:spPr>
        <p:txBody>
          <a:bodyPr lIns="91440" rIns="91440" rtlCol="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dirty="0"/>
              <a:t>El nombre va aquí</a:t>
            </a:r>
          </a:p>
        </p:txBody>
      </p:sp>
      <p:sp>
        <p:nvSpPr>
          <p:cNvPr id="24" name="Marcador de texto 3">
            <a:extLst>
              <a:ext uri="{FF2B5EF4-FFF2-40B4-BE49-F238E27FC236}">
                <a16:creationId xmlns:a16="http://schemas.microsoft.com/office/drawing/2014/main" id="{5B4B74C8-96E7-684F-91B9-8CE56CD10F1E}"/>
              </a:ext>
            </a:extLst>
          </p:cNvPr>
          <p:cNvSpPr>
            <a:spLocks noGrp="1"/>
          </p:cNvSpPr>
          <p:nvPr>
            <p:ph type="body" sz="half" idx="17" hasCustomPrompt="1"/>
          </p:nvPr>
        </p:nvSpPr>
        <p:spPr>
          <a:xfrm>
            <a:off x="8236267" y="5257321"/>
            <a:ext cx="2919413" cy="583534"/>
          </a:xfrm>
        </p:spPr>
        <p:txBody>
          <a:bodyPr lIns="91440" rIns="91440" rtlCol="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dirty="0"/>
              <a:t>El nombre va aquí</a:t>
            </a:r>
          </a:p>
        </p:txBody>
      </p:sp>
      <p:sp>
        <p:nvSpPr>
          <p:cNvPr id="25" name="Marcador de título 1">
            <a:extLst>
              <a:ext uri="{FF2B5EF4-FFF2-40B4-BE49-F238E27FC236}">
                <a16:creationId xmlns:a16="http://schemas.microsoft.com/office/drawing/2014/main" id="{D522564E-B348-544F-A8E5-CFCAFA48B54B}"/>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pPr rtl="0"/>
            <a:r>
              <a:rPr lang="es-ES" noProof="0" dirty="0"/>
              <a:t>HAGA CLIC PARA EDITAR EL ESTILO DEL TÍTULO DEL PATRÓN</a:t>
            </a:r>
          </a:p>
        </p:txBody>
      </p:sp>
    </p:spTree>
    <p:extLst>
      <p:ext uri="{BB962C8B-B14F-4D97-AF65-F5344CB8AC3E}">
        <p14:creationId xmlns:p14="http://schemas.microsoft.com/office/powerpoint/2010/main" val="1418890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bg>
      <p:bgPr>
        <a:solidFill>
          <a:schemeClr val="bg1"/>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4B75BFFB-0D27-4FB3-9BE6-28BFCCF8A885}" type="datetime1">
              <a:rPr lang="es-ES" noProof="0" smtClean="0"/>
              <a:t>07/06/2021</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2472297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ntenido e imagen">
    <p:bg>
      <p:bgPr>
        <a:solidFill>
          <a:schemeClr val="bg1"/>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B3CE9BF4-02AB-424C-9F06-A12797AAC7EF}" type="datetime1">
              <a:rPr lang="es-ES" noProof="0" smtClean="0"/>
              <a:t>07/06/2021</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5" name="Rectángulo">
            <a:extLst>
              <a:ext uri="{FF2B5EF4-FFF2-40B4-BE49-F238E27FC236}">
                <a16:creationId xmlns:a16="http://schemas.microsoft.com/office/drawing/2014/main" id="{05BFC727-5650-B049-AA2A-2511C08FB35B}"/>
              </a:ext>
            </a:extLst>
          </p:cNvPr>
          <p:cNvSpPr/>
          <p:nvPr userDrawn="1"/>
        </p:nvSpPr>
        <p:spPr>
          <a:xfrm flipH="1">
            <a:off x="0" y="0"/>
            <a:ext cx="1195754"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6" name="Rectángulo">
            <a:extLst>
              <a:ext uri="{FF2B5EF4-FFF2-40B4-BE49-F238E27FC236}">
                <a16:creationId xmlns:a16="http://schemas.microsoft.com/office/drawing/2014/main" id="{E700C598-C823-744D-BE16-5114B7625057}"/>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10" name="Marcador de posición de imagen 8">
            <a:extLst>
              <a:ext uri="{FF2B5EF4-FFF2-40B4-BE49-F238E27FC236}">
                <a16:creationId xmlns:a16="http://schemas.microsoft.com/office/drawing/2014/main" id="{21BED569-C9C5-8F4D-A42A-ED4914579D63}"/>
              </a:ext>
            </a:extLst>
          </p:cNvPr>
          <p:cNvSpPr>
            <a:spLocks noGrp="1"/>
          </p:cNvSpPr>
          <p:nvPr>
            <p:ph type="pic" sz="quarter" idx="13"/>
          </p:nvPr>
        </p:nvSpPr>
        <p:spPr>
          <a:xfrm>
            <a:off x="5924550" y="633875"/>
            <a:ext cx="5632450" cy="5591175"/>
          </a:xfrm>
          <a:solidFill>
            <a:schemeClr val="tx2"/>
          </a:solidFill>
        </p:spPr>
        <p:txBody>
          <a:bodyPr rtlCol="0" anchor="ctr"/>
          <a:lstStyle>
            <a:lvl1pPr algn="ctr">
              <a:defRPr>
                <a:solidFill>
                  <a:schemeClr val="bg1"/>
                </a:solidFill>
              </a:defRPr>
            </a:lvl1pPr>
          </a:lstStyle>
          <a:p>
            <a:pPr rtl="0"/>
            <a:r>
              <a:rPr lang="es-ES" noProof="0"/>
              <a:t>Haga clic en el icono para agregar una imagen</a:t>
            </a:r>
            <a:endParaRPr lang="es-ES" noProof="0" dirty="0"/>
          </a:p>
        </p:txBody>
      </p:sp>
      <p:sp>
        <p:nvSpPr>
          <p:cNvPr id="11" name="Marcador de título 1">
            <a:extLst>
              <a:ext uri="{FF2B5EF4-FFF2-40B4-BE49-F238E27FC236}">
                <a16:creationId xmlns:a16="http://schemas.microsoft.com/office/drawing/2014/main" id="{ACB6E588-2EB7-9A41-A93A-7757596EF9D6}"/>
              </a:ext>
            </a:extLst>
          </p:cNvPr>
          <p:cNvSpPr>
            <a:spLocks noGrp="1"/>
          </p:cNvSpPr>
          <p:nvPr>
            <p:ph type="title" hasCustomPrompt="1"/>
          </p:nvPr>
        </p:nvSpPr>
        <p:spPr>
          <a:xfrm>
            <a:off x="1195754" y="942870"/>
            <a:ext cx="4157296" cy="1292750"/>
          </a:xfrm>
          <a:prstGeom prst="rect">
            <a:avLst/>
          </a:prstGeom>
        </p:spPr>
        <p:txBody>
          <a:bodyPr vert="horz" lIns="91440" tIns="45720" rIns="91440" bIns="45720" rtlCol="0" anchor="ctr">
            <a:normAutofit/>
          </a:bodyPr>
          <a:lstStyle>
            <a:lvl1pPr>
              <a:defRPr cap="all" baseline="0"/>
            </a:lvl1pPr>
          </a:lstStyle>
          <a:p>
            <a:pPr rtl="0"/>
            <a:r>
              <a:rPr lang="es-ES" noProof="0" dirty="0"/>
              <a:t>El título se escribe aquí</a:t>
            </a:r>
          </a:p>
        </p:txBody>
      </p:sp>
      <p:sp>
        <p:nvSpPr>
          <p:cNvPr id="12" name="Marcador de contenido 3">
            <a:extLst>
              <a:ext uri="{FF2B5EF4-FFF2-40B4-BE49-F238E27FC236}">
                <a16:creationId xmlns:a16="http://schemas.microsoft.com/office/drawing/2014/main" id="{A6C0FE70-F6BB-3D40-AD3C-E704CABE499C}"/>
              </a:ext>
            </a:extLst>
          </p:cNvPr>
          <p:cNvSpPr>
            <a:spLocks noGrp="1"/>
          </p:cNvSpPr>
          <p:nvPr>
            <p:ph sz="half" idx="2"/>
          </p:nvPr>
        </p:nvSpPr>
        <p:spPr>
          <a:xfrm>
            <a:off x="1195754" y="2281657"/>
            <a:ext cx="4157296" cy="3633471"/>
          </a:xfrm>
        </p:spPr>
        <p:txBody>
          <a:bodyPr rtlCol="0">
            <a:normAutofit/>
          </a:bodyPr>
          <a:lstStyle>
            <a:lvl1pPr marL="0" indent="0">
              <a:buClr>
                <a:schemeClr val="tx1"/>
              </a:buClr>
              <a:buNone/>
              <a:defRPr sz="1600">
                <a:solidFill>
                  <a:schemeClr val="tx1"/>
                </a:solidFill>
              </a:defRPr>
            </a:lvl1pPr>
            <a:lvl2pPr marL="201168" indent="0">
              <a:buClr>
                <a:schemeClr val="tx1"/>
              </a:buClr>
              <a:buFont typeface="Arial" panose="020B0604020202020204" pitchFamily="34" charset="0"/>
              <a:buNone/>
              <a:defRPr sz="1400">
                <a:solidFill>
                  <a:schemeClr val="tx1"/>
                </a:solidFill>
              </a:defRPr>
            </a:lvl2pPr>
            <a:lvl3pPr marL="384048" indent="0">
              <a:buClr>
                <a:schemeClr val="tx1"/>
              </a:buClr>
              <a:buFont typeface="Arial" panose="020B0604020202020204" pitchFamily="34" charset="0"/>
              <a:buNone/>
              <a:defRPr sz="1100">
                <a:solidFill>
                  <a:schemeClr val="tx1"/>
                </a:solidFill>
              </a:defRPr>
            </a:lvl3pPr>
            <a:lvl4pPr marL="566928" indent="0">
              <a:buClr>
                <a:schemeClr val="tx1"/>
              </a:buClr>
              <a:buFont typeface="Arial" panose="020B0604020202020204" pitchFamily="34" charset="0"/>
              <a:buNone/>
              <a:defRPr sz="1100">
                <a:solidFill>
                  <a:schemeClr val="tx1"/>
                </a:solidFill>
              </a:defRPr>
            </a:lvl4pPr>
            <a:lvl5pPr marL="749808" indent="0">
              <a:buClr>
                <a:schemeClr val="tx1"/>
              </a:buClr>
              <a:buFont typeface="Arial" panose="020B0604020202020204" pitchFamily="34" charset="0"/>
              <a:buNone/>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3701714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Cita">
    <p:bg>
      <p:bgPr>
        <a:solidFill>
          <a:schemeClr val="bg1"/>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93879057-5E86-4830-9FD1-D1D8CBE93857}" type="datetime1">
              <a:rPr lang="es-ES" noProof="0" smtClean="0"/>
              <a:t>07/06/2021</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5" name="Rectángulo">
            <a:extLst>
              <a:ext uri="{FF2B5EF4-FFF2-40B4-BE49-F238E27FC236}">
                <a16:creationId xmlns:a16="http://schemas.microsoft.com/office/drawing/2014/main" id="{0AB10FFC-D586-994D-8D3D-F4042255CB72}"/>
              </a:ext>
            </a:extLst>
          </p:cNvPr>
          <p:cNvSpPr/>
          <p:nvPr userDrawn="1"/>
        </p:nvSpPr>
        <p:spPr>
          <a:xfrm flipH="1">
            <a:off x="0" y="0"/>
            <a:ext cx="12192000"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6" name="Rectángulo">
            <a:extLst>
              <a:ext uri="{FF2B5EF4-FFF2-40B4-BE49-F238E27FC236}">
                <a16:creationId xmlns:a16="http://schemas.microsoft.com/office/drawing/2014/main" id="{C7B0C08A-E831-D242-B2CE-2DEB004F982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cxnSp>
        <p:nvCxnSpPr>
          <p:cNvPr id="7" name="Conector recto 6">
            <a:extLst>
              <a:ext uri="{FF2B5EF4-FFF2-40B4-BE49-F238E27FC236}">
                <a16:creationId xmlns:a16="http://schemas.microsoft.com/office/drawing/2014/main" id="{105C2191-88F7-4148-96FD-E129F707E038}"/>
              </a:ext>
            </a:extLst>
          </p:cNvPr>
          <p:cNvCxnSpPr/>
          <p:nvPr userDrawn="1"/>
        </p:nvCxnSpPr>
        <p:spPr>
          <a:xfrm>
            <a:off x="6818393" y="999565"/>
            <a:ext cx="0" cy="48588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título 1">
            <a:extLst>
              <a:ext uri="{FF2B5EF4-FFF2-40B4-BE49-F238E27FC236}">
                <a16:creationId xmlns:a16="http://schemas.microsoft.com/office/drawing/2014/main" id="{61FB2196-E251-5A40-86F7-6092CEBFA133}"/>
              </a:ext>
            </a:extLst>
          </p:cNvPr>
          <p:cNvSpPr>
            <a:spLocks noGrp="1"/>
          </p:cNvSpPr>
          <p:nvPr>
            <p:ph type="title" hasCustomPrompt="1"/>
          </p:nvPr>
        </p:nvSpPr>
        <p:spPr>
          <a:xfrm>
            <a:off x="635000" y="3135207"/>
            <a:ext cx="5460992" cy="587584"/>
          </a:xfrm>
          <a:prstGeom prst="rect">
            <a:avLst/>
          </a:prstGeom>
        </p:spPr>
        <p:txBody>
          <a:bodyPr vert="horz" lIns="91440" tIns="45720" rIns="91440" bIns="45720" rtlCol="0" anchor="ctr">
            <a:noAutofit/>
          </a:bodyPr>
          <a:lstStyle>
            <a:lvl1pPr algn="r">
              <a:defRPr sz="4800" cap="all" baseline="0"/>
            </a:lvl1pPr>
          </a:lstStyle>
          <a:p>
            <a:pPr rtl="0"/>
            <a:r>
              <a:rPr lang="es-ES" noProof="0" dirty="0"/>
              <a:t>El título se escribe aquí</a:t>
            </a:r>
          </a:p>
        </p:txBody>
      </p:sp>
      <p:sp>
        <p:nvSpPr>
          <p:cNvPr id="12" name="Marcador de contenido 3">
            <a:extLst>
              <a:ext uri="{FF2B5EF4-FFF2-40B4-BE49-F238E27FC236}">
                <a16:creationId xmlns:a16="http://schemas.microsoft.com/office/drawing/2014/main" id="{C2FACD1B-0D9C-A547-98A0-D66C341D3D74}"/>
              </a:ext>
            </a:extLst>
          </p:cNvPr>
          <p:cNvSpPr>
            <a:spLocks noGrp="1"/>
          </p:cNvSpPr>
          <p:nvPr>
            <p:ph sz="half" idx="2" hasCustomPrompt="1"/>
          </p:nvPr>
        </p:nvSpPr>
        <p:spPr>
          <a:xfrm>
            <a:off x="7540794" y="831286"/>
            <a:ext cx="4016206" cy="5195425"/>
          </a:xfrm>
        </p:spPr>
        <p:txBody>
          <a:bodyPr rtlCol="0"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lvl2pPr>
            <a:lvl3pPr marL="612648" indent="-228600">
              <a:buClr>
                <a:schemeClr val="tx1"/>
              </a:buClr>
              <a:buFont typeface="+mj-lt"/>
              <a:buAutoNum type="arabicPeriod"/>
              <a:defRPr sz="1100"/>
            </a:lvl3pPr>
            <a:lvl4pPr marL="795528" indent="-228600">
              <a:buClr>
                <a:schemeClr val="tx1"/>
              </a:buClr>
              <a:buFont typeface="+mj-lt"/>
              <a:buAutoNum type="arabicPeriod"/>
              <a:defRPr sz="1100"/>
            </a:lvl4pPr>
            <a:lvl5pPr marL="978408" indent="-228600">
              <a:buClr>
                <a:schemeClr val="tx1"/>
              </a:buClr>
              <a:buFont typeface="+mj-lt"/>
              <a:buAutoNum type="arabicPeriod"/>
              <a:defRPr sz="1100"/>
            </a:lvl5pPr>
          </a:lstStyle>
          <a:p>
            <a:pPr lvl="0" rtl="0"/>
            <a:r>
              <a:rPr lang="es-ES" noProof="0" dirty="0"/>
              <a:t>La cita va aquí</a:t>
            </a:r>
          </a:p>
        </p:txBody>
      </p:sp>
    </p:spTree>
    <p:extLst>
      <p:ext uri="{BB962C8B-B14F-4D97-AF65-F5344CB8AC3E}">
        <p14:creationId xmlns:p14="http://schemas.microsoft.com/office/powerpoint/2010/main" val="4184935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ángulo">
            <a:extLst>
              <a:ext uri="{FF2B5EF4-FFF2-40B4-BE49-F238E27FC236}">
                <a16:creationId xmlns:a16="http://schemas.microsoft.com/office/drawing/2014/main" id="{1552108B-1F90-0044-A7D4-0956E919F29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2" name="Marcador de título 1"/>
          <p:cNvSpPr>
            <a:spLocks noGrp="1"/>
          </p:cNvSpPr>
          <p:nvPr>
            <p:ph type="title"/>
          </p:nvPr>
        </p:nvSpPr>
        <p:spPr>
          <a:xfrm>
            <a:off x="1097280" y="942871"/>
            <a:ext cx="10058400" cy="587584"/>
          </a:xfrm>
          <a:prstGeom prst="rect">
            <a:avLst/>
          </a:prstGeom>
        </p:spPr>
        <p:txBody>
          <a:bodyPr vert="horz" lIns="91440" tIns="45720" rIns="91440" bIns="45720" rtlCol="0" anchor="ctr">
            <a:normAutofit/>
          </a:bodyPr>
          <a:lstStyle/>
          <a:p>
            <a:pPr rtl="0"/>
            <a:r>
              <a:rPr lang="es-ES" noProof="0" dirty="0"/>
              <a:t>Haga clic para modificar el estilo de título del patrón</a:t>
            </a:r>
          </a:p>
        </p:txBody>
      </p:sp>
      <p:sp>
        <p:nvSpPr>
          <p:cNvPr id="3" name="Marcador de posición de texto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es-ES" noProof="0" dirty="0"/>
              <a:t>Haga clic para modificar los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fecha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pPr rtl="0"/>
            <a:fld id="{09E3C37F-C42D-43D8-BE96-EAA286492138}" type="datetime1">
              <a:rPr lang="es-ES" noProof="0" smtClean="0"/>
              <a:t>07/06/2021</a:t>
            </a:fld>
            <a:endParaRPr lang="es-ES" noProof="0" dirty="0"/>
          </a:p>
        </p:txBody>
      </p:sp>
      <p:sp>
        <p:nvSpPr>
          <p:cNvPr id="5" name="Marcador de posición de pie de página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pPr rtl="0"/>
            <a:endParaRPr lang="es-ES" noProof="0" dirty="0"/>
          </a:p>
        </p:txBody>
      </p:sp>
      <p:sp>
        <p:nvSpPr>
          <p:cNvPr id="6" name="Marcador de número de diapositiva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394360962"/>
      </p:ext>
    </p:extLst>
  </p:cSld>
  <p:clrMap bg1="lt1" tx1="dk1" bg2="lt2" tx2="dk2" accent1="accent1" accent2="accent2" accent3="accent3" accent4="accent4" accent5="accent5" accent6="accent6" hlink="hlink" folHlink="folHlink"/>
  <p:sldLayoutIdLst>
    <p:sldLayoutId id="2147483674" r:id="rId1"/>
    <p:sldLayoutId id="2147483693" r:id="rId2"/>
    <p:sldLayoutId id="2147483675" r:id="rId3"/>
    <p:sldLayoutId id="2147483684" r:id="rId4"/>
    <p:sldLayoutId id="2147483678" r:id="rId5"/>
    <p:sldLayoutId id="2147483688" r:id="rId6"/>
    <p:sldLayoutId id="2147483679" r:id="rId7"/>
    <p:sldLayoutId id="2147483692" r:id="rId8"/>
    <p:sldLayoutId id="2147483691" r:id="rId9"/>
    <p:sldLayoutId id="2147483690" r:id="rId10"/>
    <p:sldLayoutId id="2147483689" r:id="rId11"/>
    <p:sldLayoutId id="2147483683" r:id="rId12"/>
  </p:sldLayoutIdLst>
  <p:hf sldNum="0" hdr="0" ftr="0" dt="0"/>
  <p:txStyles>
    <p:titleStyle>
      <a:lvl1pPr algn="l" defTabSz="914400" rtl="0" eaLnBrk="1" latinLnBrk="0" hangingPunct="1">
        <a:lnSpc>
          <a:spcPct val="90000"/>
        </a:lnSpc>
        <a:spcBef>
          <a:spcPct val="0"/>
        </a:spcBef>
        <a:buNone/>
        <a:defRPr sz="2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5B7AEFB0-51F2-5449-996C-73382891D2F9}"/>
              </a:ext>
            </a:extLst>
          </p:cNvPr>
          <p:cNvSpPr>
            <a:spLocks noGrp="1"/>
          </p:cNvSpPr>
          <p:nvPr>
            <p:ph type="ctrTitle"/>
          </p:nvPr>
        </p:nvSpPr>
        <p:spPr>
          <a:xfrm>
            <a:off x="1927272" y="965694"/>
            <a:ext cx="9456681" cy="756339"/>
          </a:xfrm>
        </p:spPr>
        <p:txBody>
          <a:bodyPr rtlCol="0">
            <a:normAutofit/>
          </a:bodyPr>
          <a:lstStyle/>
          <a:p>
            <a:pPr algn="ctr" rtl="0"/>
            <a:r>
              <a:rPr lang="es-ES" sz="3600" dirty="0"/>
              <a:t>Universidad católica de el salvador</a:t>
            </a:r>
          </a:p>
        </p:txBody>
      </p:sp>
      <p:sp>
        <p:nvSpPr>
          <p:cNvPr id="5" name="Subtítulo 4">
            <a:extLst>
              <a:ext uri="{FF2B5EF4-FFF2-40B4-BE49-F238E27FC236}">
                <a16:creationId xmlns:a16="http://schemas.microsoft.com/office/drawing/2014/main" id="{B0F6D6CF-8D73-6643-A348-53AAE29FD1C2}"/>
              </a:ext>
            </a:extLst>
          </p:cNvPr>
          <p:cNvSpPr>
            <a:spLocks noGrp="1"/>
          </p:cNvSpPr>
          <p:nvPr>
            <p:ph type="subTitle" idx="1"/>
          </p:nvPr>
        </p:nvSpPr>
        <p:spPr>
          <a:xfrm>
            <a:off x="1325553" y="1990771"/>
            <a:ext cx="10058400" cy="470264"/>
          </a:xfrm>
        </p:spPr>
        <p:txBody>
          <a:bodyPr rtlCol="0">
            <a:normAutofit/>
          </a:bodyPr>
          <a:lstStyle/>
          <a:p>
            <a:pPr algn="ctr">
              <a:lnSpc>
                <a:spcPct val="107000"/>
              </a:lnSpc>
              <a:spcAft>
                <a:spcPts val="800"/>
              </a:spcAft>
            </a:pPr>
            <a:r>
              <a:rPr lang="es-ES" b="1" dirty="0"/>
              <a:t>theremín o Eterófono</a:t>
            </a:r>
          </a:p>
        </p:txBody>
      </p:sp>
      <p:pic>
        <p:nvPicPr>
          <p:cNvPr id="7" name="Imagen 6" descr="Imagen que contiene Texto&#10;&#10;Descripción generada automáticamente">
            <a:extLst>
              <a:ext uri="{FF2B5EF4-FFF2-40B4-BE49-F238E27FC236}">
                <a16:creationId xmlns:a16="http://schemas.microsoft.com/office/drawing/2014/main" id="{9D846B01-88E0-4D1A-96DE-FAC1B005D97D}"/>
              </a:ext>
            </a:extLst>
          </p:cNvPr>
          <p:cNvPicPr>
            <a:picLocks noChangeAspect="1"/>
          </p:cNvPicPr>
          <p:nvPr/>
        </p:nvPicPr>
        <p:blipFill>
          <a:blip r:embed="rId3"/>
          <a:stretch>
            <a:fillRect/>
          </a:stretch>
        </p:blipFill>
        <p:spPr>
          <a:xfrm>
            <a:off x="597030" y="521920"/>
            <a:ext cx="1513124" cy="1643888"/>
          </a:xfrm>
          <a:prstGeom prst="rect">
            <a:avLst/>
          </a:prstGeom>
        </p:spPr>
      </p:pic>
      <p:sp>
        <p:nvSpPr>
          <p:cNvPr id="8" name="CuadroTexto 7">
            <a:extLst>
              <a:ext uri="{FF2B5EF4-FFF2-40B4-BE49-F238E27FC236}">
                <a16:creationId xmlns:a16="http://schemas.microsoft.com/office/drawing/2014/main" id="{33A67C89-0BDA-4849-BD0C-25814E13A718}"/>
              </a:ext>
            </a:extLst>
          </p:cNvPr>
          <p:cNvSpPr txBox="1"/>
          <p:nvPr/>
        </p:nvSpPr>
        <p:spPr>
          <a:xfrm>
            <a:off x="1353591" y="2729774"/>
            <a:ext cx="9423265" cy="2944652"/>
          </a:xfrm>
          <a:prstGeom prst="rect">
            <a:avLst/>
          </a:prstGeom>
          <a:noFill/>
        </p:spPr>
        <p:txBody>
          <a:bodyPr wrap="square" rtlCol="0">
            <a:spAutoFit/>
          </a:bodyPr>
          <a:lstStyle/>
          <a:p>
            <a:pPr>
              <a:lnSpc>
                <a:spcPct val="107000"/>
              </a:lnSpc>
              <a:spcAft>
                <a:spcPts val="800"/>
              </a:spcAft>
            </a:pPr>
            <a:r>
              <a:rPr lang="es-ES" sz="2400" dirty="0"/>
              <a:t>MICROPROCESADORES Y EMSAMBLADORES</a:t>
            </a:r>
          </a:p>
          <a:p>
            <a:pPr>
              <a:lnSpc>
                <a:spcPct val="107000"/>
              </a:lnSpc>
              <a:spcAft>
                <a:spcPts val="800"/>
              </a:spcAft>
            </a:pPr>
            <a:r>
              <a:rPr lang="es-ES" sz="2400" dirty="0"/>
              <a:t>INTEGRANTES: </a:t>
            </a:r>
          </a:p>
          <a:p>
            <a:pPr marL="285750" indent="-285750">
              <a:lnSpc>
                <a:spcPct val="107000"/>
              </a:lnSpc>
              <a:spcAft>
                <a:spcPts val="800"/>
              </a:spcAft>
              <a:buFont typeface="Arial" panose="020B0604020202020204" pitchFamily="34" charset="0"/>
              <a:buChar char="•"/>
            </a:pPr>
            <a:r>
              <a:rPr lang="es-ES" sz="2400" dirty="0"/>
              <a:t>GERMAN ALBERTO MARTINEZ MEJIA</a:t>
            </a:r>
          </a:p>
          <a:p>
            <a:pPr marL="285750" indent="-285750">
              <a:lnSpc>
                <a:spcPct val="107000"/>
              </a:lnSpc>
              <a:spcAft>
                <a:spcPts val="800"/>
              </a:spcAft>
              <a:buFont typeface="Arial" panose="020B0604020202020204" pitchFamily="34" charset="0"/>
              <a:buChar char="•"/>
            </a:pPr>
            <a:r>
              <a:rPr lang="es-ES" sz="2400" dirty="0"/>
              <a:t>JULIO ERNESTO RUIZ MENA</a:t>
            </a:r>
          </a:p>
          <a:p>
            <a:pPr marL="285750" indent="-285750">
              <a:lnSpc>
                <a:spcPct val="107000"/>
              </a:lnSpc>
              <a:spcAft>
                <a:spcPts val="800"/>
              </a:spcAft>
              <a:buFont typeface="Arial" panose="020B0604020202020204" pitchFamily="34" charset="0"/>
              <a:buChar char="•"/>
            </a:pPr>
            <a:r>
              <a:rPr lang="es-ES" sz="2400" dirty="0"/>
              <a:t>HAMILTON RAFAEL SOLIS PINZON</a:t>
            </a:r>
          </a:p>
          <a:p>
            <a:pPr>
              <a:lnSpc>
                <a:spcPct val="107000"/>
              </a:lnSpc>
              <a:spcAft>
                <a:spcPts val="800"/>
              </a:spcAft>
            </a:pPr>
            <a:r>
              <a:rPr lang="es-ES" sz="2400" dirty="0"/>
              <a:t> DOCENTE:  MA.ING. HENRY MAGARI VANEGAS RODRÍGUEZ</a:t>
            </a:r>
          </a:p>
        </p:txBody>
      </p:sp>
    </p:spTree>
    <p:extLst>
      <p:ext uri="{BB962C8B-B14F-4D97-AF65-F5344CB8AC3E}">
        <p14:creationId xmlns:p14="http://schemas.microsoft.com/office/powerpoint/2010/main" val="1833365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900900CD-B943-934F-857F-30AA913FE9D9}"/>
              </a:ext>
            </a:extLst>
          </p:cNvPr>
          <p:cNvSpPr>
            <a:spLocks noGrp="1"/>
          </p:cNvSpPr>
          <p:nvPr>
            <p:ph type="title"/>
          </p:nvPr>
        </p:nvSpPr>
        <p:spPr>
          <a:xfrm>
            <a:off x="3042819" y="2292649"/>
            <a:ext cx="6106362" cy="2272701"/>
          </a:xfrm>
        </p:spPr>
        <p:txBody>
          <a:bodyPr rtlCol="0">
            <a:normAutofit fontScale="90000"/>
          </a:bodyPr>
          <a:lstStyle/>
          <a:p>
            <a:pPr algn="ctr" rtl="0"/>
            <a:r>
              <a:rPr lang="es-ES" sz="5400" b="1" dirty="0"/>
              <a:t>Videos y presentación en vivo</a:t>
            </a:r>
          </a:p>
        </p:txBody>
      </p:sp>
    </p:spTree>
    <p:extLst>
      <p:ext uri="{BB962C8B-B14F-4D97-AF65-F5344CB8AC3E}">
        <p14:creationId xmlns:p14="http://schemas.microsoft.com/office/powerpoint/2010/main" val="2088299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900900CD-B943-934F-857F-30AA913FE9D9}"/>
              </a:ext>
            </a:extLst>
          </p:cNvPr>
          <p:cNvSpPr>
            <a:spLocks noGrp="1"/>
          </p:cNvSpPr>
          <p:nvPr>
            <p:ph type="title"/>
          </p:nvPr>
        </p:nvSpPr>
        <p:spPr>
          <a:xfrm>
            <a:off x="2888655" y="2292649"/>
            <a:ext cx="6414690" cy="2272701"/>
          </a:xfrm>
        </p:spPr>
        <p:txBody>
          <a:bodyPr rtlCol="0">
            <a:normAutofit fontScale="90000"/>
          </a:bodyPr>
          <a:lstStyle/>
          <a:p>
            <a:pPr algn="ctr" rtl="0"/>
            <a:r>
              <a:rPr lang="es-ES" sz="5400" b="1" dirty="0"/>
              <a:t>Conclusiones y recomendaciones</a:t>
            </a:r>
          </a:p>
        </p:txBody>
      </p:sp>
    </p:spTree>
    <p:extLst>
      <p:ext uri="{BB962C8B-B14F-4D97-AF65-F5344CB8AC3E}">
        <p14:creationId xmlns:p14="http://schemas.microsoft.com/office/powerpoint/2010/main" val="2985100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19" name="Título 18">
            <a:extLst>
              <a:ext uri="{FF2B5EF4-FFF2-40B4-BE49-F238E27FC236}">
                <a16:creationId xmlns:a16="http://schemas.microsoft.com/office/drawing/2014/main" id="{55BA9AC8-EA60-644D-9DDA-B76203EA1E87}"/>
              </a:ext>
            </a:extLst>
          </p:cNvPr>
          <p:cNvSpPr>
            <a:spLocks noGrp="1"/>
          </p:cNvSpPr>
          <p:nvPr>
            <p:ph type="title"/>
          </p:nvPr>
        </p:nvSpPr>
        <p:spPr>
          <a:xfrm>
            <a:off x="2834303" y="2566912"/>
            <a:ext cx="6523393" cy="1724175"/>
          </a:xfrm>
        </p:spPr>
        <p:txBody>
          <a:bodyPr rtlCol="0">
            <a:normAutofit/>
          </a:bodyPr>
          <a:lstStyle/>
          <a:p>
            <a:pPr rtl="0"/>
            <a:r>
              <a:rPr lang="es-ES" sz="4000" b="1" dirty="0">
                <a:solidFill>
                  <a:schemeClr val="tx1"/>
                </a:solidFill>
              </a:rPr>
              <a:t>INTRODUCCIÓN</a:t>
            </a:r>
          </a:p>
        </p:txBody>
      </p:sp>
    </p:spTree>
    <p:extLst>
      <p:ext uri="{BB962C8B-B14F-4D97-AF65-F5344CB8AC3E}">
        <p14:creationId xmlns:p14="http://schemas.microsoft.com/office/powerpoint/2010/main" val="2276898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ómo funciona el theremín? - VIX">
            <a:extLst>
              <a:ext uri="{FF2B5EF4-FFF2-40B4-BE49-F238E27FC236}">
                <a16:creationId xmlns:a16="http://schemas.microsoft.com/office/drawing/2014/main" id="{8A2EEF35-35C6-46AB-871A-403C1E0BB1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65" r="27142" b="2"/>
          <a:stretch/>
        </p:blipFill>
        <p:spPr bwMode="auto">
          <a:xfrm>
            <a:off x="5924550" y="633875"/>
            <a:ext cx="5632450" cy="5591175"/>
          </a:xfrm>
          <a:prstGeom prst="rect">
            <a:avLst/>
          </a:prstGeom>
          <a:solidFill>
            <a:srgbClr val="FFFFFF"/>
          </a:solidFill>
        </p:spPr>
      </p:pic>
      <p:sp>
        <p:nvSpPr>
          <p:cNvPr id="16" name="Título 15">
            <a:extLst>
              <a:ext uri="{FF2B5EF4-FFF2-40B4-BE49-F238E27FC236}">
                <a16:creationId xmlns:a16="http://schemas.microsoft.com/office/drawing/2014/main" id="{09E9EE2C-A105-614C-A133-EF7DF2AD004A}"/>
              </a:ext>
            </a:extLst>
          </p:cNvPr>
          <p:cNvSpPr>
            <a:spLocks noGrp="1"/>
          </p:cNvSpPr>
          <p:nvPr>
            <p:ph type="title"/>
          </p:nvPr>
        </p:nvSpPr>
        <p:spPr>
          <a:xfrm>
            <a:off x="1195754" y="942870"/>
            <a:ext cx="4157296" cy="1292750"/>
          </a:xfrm>
        </p:spPr>
        <p:txBody>
          <a:bodyPr vert="horz" lIns="91440" tIns="45720" rIns="91440" bIns="45720" rtlCol="0" anchor="ctr">
            <a:normAutofit/>
          </a:bodyPr>
          <a:lstStyle/>
          <a:p>
            <a:pPr algn="ctr"/>
            <a:r>
              <a:rPr lang="es-ES" sz="3200" kern="1200" cap="all" spc="-50" baseline="0" dirty="0">
                <a:latin typeface="+mj-lt"/>
                <a:ea typeface="+mj-ea"/>
                <a:cs typeface="+mj-cs"/>
              </a:rPr>
              <a:t>historia</a:t>
            </a:r>
            <a:endParaRPr lang="es-ES" kern="1200" cap="all" spc="-50" baseline="0" dirty="0">
              <a:latin typeface="+mj-lt"/>
              <a:ea typeface="+mj-ea"/>
              <a:cs typeface="+mj-cs"/>
            </a:endParaRPr>
          </a:p>
        </p:txBody>
      </p:sp>
      <p:sp>
        <p:nvSpPr>
          <p:cNvPr id="2" name="CuadroTexto 1">
            <a:extLst>
              <a:ext uri="{FF2B5EF4-FFF2-40B4-BE49-F238E27FC236}">
                <a16:creationId xmlns:a16="http://schemas.microsoft.com/office/drawing/2014/main" id="{87A7EB27-D3F7-4322-9BF8-F4B03EE33CA1}"/>
              </a:ext>
            </a:extLst>
          </p:cNvPr>
          <p:cNvSpPr txBox="1"/>
          <p:nvPr/>
        </p:nvSpPr>
        <p:spPr>
          <a:xfrm>
            <a:off x="1195754" y="2281658"/>
            <a:ext cx="4157296" cy="2146652"/>
          </a:xfrm>
          <a:prstGeom prst="rect">
            <a:avLst/>
          </a:prstGeom>
        </p:spPr>
        <p:txBody>
          <a:bodyPr vert="horz" lIns="0" tIns="45720" rIns="0" bIns="45720" rtlCol="0">
            <a:normAutofit/>
          </a:bodyPr>
          <a:lstStyle/>
          <a:p>
            <a:pPr algn="just">
              <a:spcAft>
                <a:spcPts val="600"/>
              </a:spcAft>
              <a:buClr>
                <a:schemeClr val="tx1"/>
              </a:buClr>
            </a:pPr>
            <a:r>
              <a:rPr lang="es-ES" dirty="0"/>
              <a:t>El Eterófono es uno de los primeros instrumentos musicales que son electrónicos además sin necesidad de contacto físico, el nombre que todos conocen “Theremín” es por su inventor quien los desarrollo en 1920 y lo patento 1928.</a:t>
            </a:r>
          </a:p>
        </p:txBody>
      </p:sp>
    </p:spTree>
    <p:extLst>
      <p:ext uri="{BB962C8B-B14F-4D97-AF65-F5344CB8AC3E}">
        <p14:creationId xmlns:p14="http://schemas.microsoft.com/office/powerpoint/2010/main" val="707400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BE76CB04-2477-4FF7-9C99-F252A7D09C14}"/>
              </a:ext>
            </a:extLst>
          </p:cNvPr>
          <p:cNvSpPr>
            <a:spLocks noGrp="1"/>
          </p:cNvSpPr>
          <p:nvPr>
            <p:ph type="body" sz="half" idx="2"/>
          </p:nvPr>
        </p:nvSpPr>
        <p:spPr>
          <a:xfrm>
            <a:off x="945900" y="1930861"/>
            <a:ext cx="3206996" cy="583534"/>
          </a:xfrm>
        </p:spPr>
        <p:txBody>
          <a:bodyPr>
            <a:normAutofit/>
          </a:bodyPr>
          <a:lstStyle/>
          <a:p>
            <a:r>
              <a:rPr lang="es-SV" dirty="0"/>
              <a:t>CAMBIOS QUE HA SUFRIDO</a:t>
            </a:r>
          </a:p>
        </p:txBody>
      </p:sp>
      <p:sp>
        <p:nvSpPr>
          <p:cNvPr id="8" name="Título 7">
            <a:extLst>
              <a:ext uri="{FF2B5EF4-FFF2-40B4-BE49-F238E27FC236}">
                <a16:creationId xmlns:a16="http://schemas.microsoft.com/office/drawing/2014/main" id="{5B157A67-435F-4DEE-9815-18CB30C58FBE}"/>
              </a:ext>
            </a:extLst>
          </p:cNvPr>
          <p:cNvSpPr>
            <a:spLocks noGrp="1"/>
          </p:cNvSpPr>
          <p:nvPr>
            <p:ph type="title"/>
          </p:nvPr>
        </p:nvSpPr>
        <p:spPr/>
        <p:txBody>
          <a:bodyPr/>
          <a:lstStyle/>
          <a:p>
            <a:pPr algn="ctr"/>
            <a:r>
              <a:rPr lang="es-SV" dirty="0"/>
              <a:t>Historia</a:t>
            </a:r>
          </a:p>
        </p:txBody>
      </p:sp>
      <p:sp>
        <p:nvSpPr>
          <p:cNvPr id="9" name="Marcador de texto 4">
            <a:extLst>
              <a:ext uri="{FF2B5EF4-FFF2-40B4-BE49-F238E27FC236}">
                <a16:creationId xmlns:a16="http://schemas.microsoft.com/office/drawing/2014/main" id="{303443F6-AC47-4D61-A7A5-BEA6796951BA}"/>
              </a:ext>
            </a:extLst>
          </p:cNvPr>
          <p:cNvSpPr txBox="1">
            <a:spLocks/>
          </p:cNvSpPr>
          <p:nvPr/>
        </p:nvSpPr>
        <p:spPr>
          <a:xfrm>
            <a:off x="4353179" y="1930861"/>
            <a:ext cx="3546602" cy="583534"/>
          </a:xfrm>
          <a:prstGeom prst="rect">
            <a:avLst/>
          </a:prstGeom>
        </p:spPr>
        <p:txBody>
          <a:bodyPr vert="horz" lIns="91440" tIns="45720" rIns="91440" bIns="45720" rtlCol="0" anchor="ctr">
            <a:normAutofit/>
          </a:bodyPr>
          <a:lstStyle>
            <a:lvl1pPr marL="0" indent="0" algn="ctr"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1800" kern="1200" cap="all" baseline="0">
                <a:solidFill>
                  <a:schemeClr val="tx1"/>
                </a:solidFill>
                <a:latin typeface="+mn-lt"/>
                <a:ea typeface="+mn-ea"/>
                <a:cs typeface="+mn-cs"/>
              </a:defRPr>
            </a:lvl1pPr>
            <a:lvl2pPr marL="457200" indent="0" algn="l" defTabSz="914400" rtl="0" eaLnBrk="1" latinLnBrk="0" hangingPunct="1">
              <a:lnSpc>
                <a:spcPct val="100000"/>
              </a:lnSpc>
              <a:spcBef>
                <a:spcPts val="200"/>
              </a:spcBef>
              <a:spcAft>
                <a:spcPts val="400"/>
              </a:spcAft>
              <a:buClrTx/>
              <a:buFont typeface="Calibri" pitchFamily="34" charset="0"/>
              <a:buNone/>
              <a:defRPr sz="1200" kern="1200">
                <a:solidFill>
                  <a:schemeClr val="tx1">
                    <a:lumMod val="75000"/>
                    <a:lumOff val="25000"/>
                  </a:schemeClr>
                </a:solidFill>
                <a:latin typeface="+mn-lt"/>
                <a:ea typeface="+mn-ea"/>
                <a:cs typeface="+mn-cs"/>
              </a:defRPr>
            </a:lvl2pPr>
            <a:lvl3pPr marL="914400" indent="0" algn="l" defTabSz="914400" rtl="0" eaLnBrk="1" latinLnBrk="0" hangingPunct="1">
              <a:lnSpc>
                <a:spcPct val="100000"/>
              </a:lnSpc>
              <a:spcBef>
                <a:spcPts val="200"/>
              </a:spcBef>
              <a:spcAft>
                <a:spcPts val="400"/>
              </a:spcAft>
              <a:buClrTx/>
              <a:buFont typeface="Calibri" pitchFamily="34" charset="0"/>
              <a:buNone/>
              <a:defRPr sz="1000" kern="1200">
                <a:solidFill>
                  <a:schemeClr val="tx1">
                    <a:lumMod val="75000"/>
                    <a:lumOff val="25000"/>
                  </a:schemeClr>
                </a:solidFill>
                <a:latin typeface="+mn-lt"/>
                <a:ea typeface="+mn-ea"/>
                <a:cs typeface="+mn-cs"/>
              </a:defRPr>
            </a:lvl3pPr>
            <a:lvl4pPr marL="1371600" indent="0" algn="l" defTabSz="914400" rtl="0" eaLnBrk="1" latinLnBrk="0" hangingPunct="1">
              <a:lnSpc>
                <a:spcPct val="100000"/>
              </a:lnSpc>
              <a:spcBef>
                <a:spcPts val="200"/>
              </a:spcBef>
              <a:spcAft>
                <a:spcPts val="400"/>
              </a:spcAft>
              <a:buClrTx/>
              <a:buFont typeface="Calibri" pitchFamily="34" charset="0"/>
              <a:buNone/>
              <a:defRPr sz="900" kern="1200">
                <a:solidFill>
                  <a:schemeClr val="tx1">
                    <a:lumMod val="75000"/>
                    <a:lumOff val="25000"/>
                  </a:schemeClr>
                </a:solidFill>
                <a:latin typeface="+mn-lt"/>
                <a:ea typeface="+mn-ea"/>
                <a:cs typeface="+mn-cs"/>
              </a:defRPr>
            </a:lvl4pPr>
            <a:lvl5pPr marL="1828800" indent="0" algn="l" defTabSz="914400" rtl="0" eaLnBrk="1" latinLnBrk="0" hangingPunct="1">
              <a:lnSpc>
                <a:spcPct val="100000"/>
              </a:lnSpc>
              <a:spcBef>
                <a:spcPts val="200"/>
              </a:spcBef>
              <a:spcAft>
                <a:spcPts val="400"/>
              </a:spcAft>
              <a:buClrTx/>
              <a:buFont typeface="Calibri" pitchFamily="34" charset="0"/>
              <a:buNone/>
              <a:defRPr sz="900"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9pPr>
          </a:lstStyle>
          <a:p>
            <a:r>
              <a:rPr lang="es-SV" dirty="0"/>
              <a:t>DONDE SE HA IMPLEMENTADO</a:t>
            </a:r>
          </a:p>
        </p:txBody>
      </p:sp>
      <p:sp>
        <p:nvSpPr>
          <p:cNvPr id="10" name="Marcador de texto 4">
            <a:extLst>
              <a:ext uri="{FF2B5EF4-FFF2-40B4-BE49-F238E27FC236}">
                <a16:creationId xmlns:a16="http://schemas.microsoft.com/office/drawing/2014/main" id="{FA3B13A1-42C6-4113-B015-17857B673633}"/>
              </a:ext>
            </a:extLst>
          </p:cNvPr>
          <p:cNvSpPr txBox="1">
            <a:spLocks/>
          </p:cNvSpPr>
          <p:nvPr/>
        </p:nvSpPr>
        <p:spPr>
          <a:xfrm>
            <a:off x="8039104" y="1930861"/>
            <a:ext cx="3206996" cy="583534"/>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1800" kern="1200" cap="all" baseline="0">
                <a:solidFill>
                  <a:schemeClr val="tx1"/>
                </a:solidFill>
                <a:latin typeface="+mn-lt"/>
                <a:ea typeface="+mn-ea"/>
                <a:cs typeface="+mn-cs"/>
              </a:defRPr>
            </a:lvl1pPr>
            <a:lvl2pPr marL="457200" indent="0" algn="l" defTabSz="914400" rtl="0" eaLnBrk="1" latinLnBrk="0" hangingPunct="1">
              <a:lnSpc>
                <a:spcPct val="100000"/>
              </a:lnSpc>
              <a:spcBef>
                <a:spcPts val="200"/>
              </a:spcBef>
              <a:spcAft>
                <a:spcPts val="400"/>
              </a:spcAft>
              <a:buClrTx/>
              <a:buFont typeface="Calibri" pitchFamily="34" charset="0"/>
              <a:buNone/>
              <a:defRPr sz="1200" kern="1200">
                <a:solidFill>
                  <a:schemeClr val="tx1">
                    <a:lumMod val="75000"/>
                    <a:lumOff val="25000"/>
                  </a:schemeClr>
                </a:solidFill>
                <a:latin typeface="+mn-lt"/>
                <a:ea typeface="+mn-ea"/>
                <a:cs typeface="+mn-cs"/>
              </a:defRPr>
            </a:lvl2pPr>
            <a:lvl3pPr marL="914400" indent="0" algn="l" defTabSz="914400" rtl="0" eaLnBrk="1" latinLnBrk="0" hangingPunct="1">
              <a:lnSpc>
                <a:spcPct val="100000"/>
              </a:lnSpc>
              <a:spcBef>
                <a:spcPts val="200"/>
              </a:spcBef>
              <a:spcAft>
                <a:spcPts val="400"/>
              </a:spcAft>
              <a:buClrTx/>
              <a:buFont typeface="Calibri" pitchFamily="34" charset="0"/>
              <a:buNone/>
              <a:defRPr sz="1000" kern="1200">
                <a:solidFill>
                  <a:schemeClr val="tx1">
                    <a:lumMod val="75000"/>
                    <a:lumOff val="25000"/>
                  </a:schemeClr>
                </a:solidFill>
                <a:latin typeface="+mn-lt"/>
                <a:ea typeface="+mn-ea"/>
                <a:cs typeface="+mn-cs"/>
              </a:defRPr>
            </a:lvl3pPr>
            <a:lvl4pPr marL="1371600" indent="0" algn="l" defTabSz="914400" rtl="0" eaLnBrk="1" latinLnBrk="0" hangingPunct="1">
              <a:lnSpc>
                <a:spcPct val="100000"/>
              </a:lnSpc>
              <a:spcBef>
                <a:spcPts val="200"/>
              </a:spcBef>
              <a:spcAft>
                <a:spcPts val="400"/>
              </a:spcAft>
              <a:buClrTx/>
              <a:buFont typeface="Calibri" pitchFamily="34" charset="0"/>
              <a:buNone/>
              <a:defRPr sz="900" kern="1200">
                <a:solidFill>
                  <a:schemeClr val="tx1">
                    <a:lumMod val="75000"/>
                    <a:lumOff val="25000"/>
                  </a:schemeClr>
                </a:solidFill>
                <a:latin typeface="+mn-lt"/>
                <a:ea typeface="+mn-ea"/>
                <a:cs typeface="+mn-cs"/>
              </a:defRPr>
            </a:lvl4pPr>
            <a:lvl5pPr marL="1828800" indent="0" algn="l" defTabSz="914400" rtl="0" eaLnBrk="1" latinLnBrk="0" hangingPunct="1">
              <a:lnSpc>
                <a:spcPct val="100000"/>
              </a:lnSpc>
              <a:spcBef>
                <a:spcPts val="200"/>
              </a:spcBef>
              <a:spcAft>
                <a:spcPts val="400"/>
              </a:spcAft>
              <a:buClrTx/>
              <a:buFont typeface="Calibri" pitchFamily="34" charset="0"/>
              <a:buNone/>
              <a:defRPr sz="900"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9pPr>
          </a:lstStyle>
          <a:p>
            <a:r>
              <a:rPr lang="es-MX" dirty="0"/>
              <a:t>OTROS PROYECTOS BASADOS EN THEREMÍN</a:t>
            </a:r>
            <a:endParaRPr lang="es-SV" dirty="0"/>
          </a:p>
        </p:txBody>
      </p:sp>
      <p:pic>
        <p:nvPicPr>
          <p:cNvPr id="15" name="Imagen 14" descr="Imagen en blanco y negro de un grupo de personas con instrumentos musicales&#10;&#10;Descripción generada automáticamente con confianza media">
            <a:extLst>
              <a:ext uri="{FF2B5EF4-FFF2-40B4-BE49-F238E27FC236}">
                <a16:creationId xmlns:a16="http://schemas.microsoft.com/office/drawing/2014/main" id="{61F8CC50-1D9A-454D-82CB-66667CD7D2D5}"/>
              </a:ext>
            </a:extLst>
          </p:cNvPr>
          <p:cNvPicPr>
            <a:picLocks noChangeAspect="1"/>
          </p:cNvPicPr>
          <p:nvPr/>
        </p:nvPicPr>
        <p:blipFill>
          <a:blip r:embed="rId2"/>
          <a:stretch>
            <a:fillRect/>
          </a:stretch>
        </p:blipFill>
        <p:spPr>
          <a:xfrm>
            <a:off x="4454434" y="2709787"/>
            <a:ext cx="3224445" cy="235217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7" name="Imagen 16" descr="Hombre sentado en una mesa&#10;&#10;Descripción generada automáticamente con confianza media">
            <a:extLst>
              <a:ext uri="{FF2B5EF4-FFF2-40B4-BE49-F238E27FC236}">
                <a16:creationId xmlns:a16="http://schemas.microsoft.com/office/drawing/2014/main" id="{BD2B9A1A-3009-46B3-9FD4-C31AD1A88B18}"/>
              </a:ext>
            </a:extLst>
          </p:cNvPr>
          <p:cNvPicPr>
            <a:picLocks noChangeAspect="1"/>
          </p:cNvPicPr>
          <p:nvPr/>
        </p:nvPicPr>
        <p:blipFill>
          <a:blip r:embed="rId3"/>
          <a:stretch>
            <a:fillRect/>
          </a:stretch>
        </p:blipFill>
        <p:spPr>
          <a:xfrm>
            <a:off x="8716363" y="4056349"/>
            <a:ext cx="2631192" cy="162599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9" name="Imagen 18" descr="Una caricatura de una persona&#10;&#10;Descripción generada automáticamente con confianza media">
            <a:extLst>
              <a:ext uri="{FF2B5EF4-FFF2-40B4-BE49-F238E27FC236}">
                <a16:creationId xmlns:a16="http://schemas.microsoft.com/office/drawing/2014/main" id="{EC38028D-276C-4F94-856E-77169F1F7825}"/>
              </a:ext>
            </a:extLst>
          </p:cNvPr>
          <p:cNvPicPr>
            <a:picLocks noChangeAspect="1"/>
          </p:cNvPicPr>
          <p:nvPr/>
        </p:nvPicPr>
        <p:blipFill>
          <a:blip r:embed="rId4"/>
          <a:stretch>
            <a:fillRect/>
          </a:stretch>
        </p:blipFill>
        <p:spPr>
          <a:xfrm>
            <a:off x="8100063" y="2752598"/>
            <a:ext cx="2507072" cy="1410228"/>
          </a:xfrm>
          <a:prstGeom prst="rect">
            <a:avLst/>
          </a:prstGeom>
          <a:ln>
            <a:noFill/>
          </a:ln>
          <a:effectLst>
            <a:outerShdw blurRad="190500" algn="tl" rotWithShape="0">
              <a:srgbClr val="000000">
                <a:alpha val="70000"/>
              </a:srgbClr>
            </a:outerShdw>
          </a:effectLst>
        </p:spPr>
      </p:pic>
      <p:pic>
        <p:nvPicPr>
          <p:cNvPr id="21" name="Imagen 20">
            <a:extLst>
              <a:ext uri="{FF2B5EF4-FFF2-40B4-BE49-F238E27FC236}">
                <a16:creationId xmlns:a16="http://schemas.microsoft.com/office/drawing/2014/main" id="{321E9093-F7F7-4C56-8BE9-F3A9CB022F94}"/>
              </a:ext>
            </a:extLst>
          </p:cNvPr>
          <p:cNvPicPr>
            <a:picLocks noChangeAspect="1"/>
          </p:cNvPicPr>
          <p:nvPr/>
        </p:nvPicPr>
        <p:blipFill rotWithShape="1">
          <a:blip r:embed="rId5"/>
          <a:srcRect l="3091" r="6183"/>
          <a:stretch/>
        </p:blipFill>
        <p:spPr>
          <a:xfrm>
            <a:off x="998732" y="2914801"/>
            <a:ext cx="3101332" cy="17970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150948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C62B56-74BF-47D4-B1CD-AF93A810B3B7}"/>
              </a:ext>
            </a:extLst>
          </p:cNvPr>
          <p:cNvSpPr>
            <a:spLocks noGrp="1"/>
          </p:cNvSpPr>
          <p:nvPr>
            <p:ph type="title"/>
          </p:nvPr>
        </p:nvSpPr>
        <p:spPr>
          <a:xfrm>
            <a:off x="1097280" y="942871"/>
            <a:ext cx="10058400" cy="587584"/>
          </a:xfrm>
        </p:spPr>
        <p:txBody>
          <a:bodyPr rtlCol="0" anchor="ctr">
            <a:normAutofit/>
          </a:bodyPr>
          <a:lstStyle/>
          <a:p>
            <a:pPr rtl="0"/>
            <a:r>
              <a:rPr lang="es-MX" dirty="0"/>
              <a:t>Análisis financiero</a:t>
            </a:r>
            <a:endParaRPr lang="es-ES"/>
          </a:p>
        </p:txBody>
      </p:sp>
      <p:graphicFrame>
        <p:nvGraphicFramePr>
          <p:cNvPr id="17" name="Tabla 16">
            <a:extLst>
              <a:ext uri="{FF2B5EF4-FFF2-40B4-BE49-F238E27FC236}">
                <a16:creationId xmlns:a16="http://schemas.microsoft.com/office/drawing/2014/main" id="{588D0A4F-D845-485C-B7F9-7FD9F3DF8FF0}"/>
              </a:ext>
            </a:extLst>
          </p:cNvPr>
          <p:cNvGraphicFramePr>
            <a:graphicFrameLocks noGrp="1"/>
          </p:cNvGraphicFramePr>
          <p:nvPr>
            <p:extLst>
              <p:ext uri="{D42A27DB-BD31-4B8C-83A1-F6EECF244321}">
                <p14:modId xmlns:p14="http://schemas.microsoft.com/office/powerpoint/2010/main" val="2355496065"/>
              </p:ext>
            </p:extLst>
          </p:nvPr>
        </p:nvGraphicFramePr>
        <p:xfrm>
          <a:off x="1251136" y="1883117"/>
          <a:ext cx="9689727" cy="3760894"/>
        </p:xfrm>
        <a:graphic>
          <a:graphicData uri="http://schemas.openxmlformats.org/drawingml/2006/table">
            <a:tbl>
              <a:tblPr firstRow="1" bandRow="1">
                <a:solidFill>
                  <a:schemeClr val="tx1">
                    <a:lumMod val="75000"/>
                    <a:lumOff val="25000"/>
                  </a:schemeClr>
                </a:solidFill>
                <a:tableStyleId>{5C22544A-7EE6-4342-B048-85BDC9FD1C3A}</a:tableStyleId>
              </a:tblPr>
              <a:tblGrid>
                <a:gridCol w="4474367">
                  <a:extLst>
                    <a:ext uri="{9D8B030D-6E8A-4147-A177-3AD203B41FA5}">
                      <a16:colId xmlns:a16="http://schemas.microsoft.com/office/drawing/2014/main" val="626684959"/>
                    </a:ext>
                  </a:extLst>
                </a:gridCol>
                <a:gridCol w="2845034">
                  <a:extLst>
                    <a:ext uri="{9D8B030D-6E8A-4147-A177-3AD203B41FA5}">
                      <a16:colId xmlns:a16="http://schemas.microsoft.com/office/drawing/2014/main" val="2432847913"/>
                    </a:ext>
                  </a:extLst>
                </a:gridCol>
                <a:gridCol w="1185163">
                  <a:extLst>
                    <a:ext uri="{9D8B030D-6E8A-4147-A177-3AD203B41FA5}">
                      <a16:colId xmlns:a16="http://schemas.microsoft.com/office/drawing/2014/main" val="1230757710"/>
                    </a:ext>
                  </a:extLst>
                </a:gridCol>
                <a:gridCol w="1185163">
                  <a:extLst>
                    <a:ext uri="{9D8B030D-6E8A-4147-A177-3AD203B41FA5}">
                      <a16:colId xmlns:a16="http://schemas.microsoft.com/office/drawing/2014/main" val="3177853296"/>
                    </a:ext>
                  </a:extLst>
                </a:gridCol>
              </a:tblGrid>
              <a:tr h="430246">
                <a:tc gridSpan="4">
                  <a:txBody>
                    <a:bodyPr/>
                    <a:lstStyle/>
                    <a:p>
                      <a:pPr algn="ctr" fontAlgn="ctr"/>
                      <a:r>
                        <a:rPr lang="es-MX" sz="1600" b="1" u="none" strike="noStrike" cap="none" spc="0" dirty="0">
                          <a:solidFill>
                            <a:schemeClr val="bg1"/>
                          </a:solidFill>
                          <a:effectLst/>
                        </a:rPr>
                        <a:t>Cotización </a:t>
                      </a:r>
                      <a:endParaRPr lang="es-MX" sz="1600" b="1" i="0" u="none" strike="noStrike" cap="none" spc="0" dirty="0">
                        <a:solidFill>
                          <a:schemeClr val="bg1"/>
                        </a:solidFill>
                        <a:effectLst/>
                        <a:latin typeface="Calibri" panose="020F0502020204030204" pitchFamily="34" charset="0"/>
                      </a:endParaRPr>
                    </a:p>
                  </a:txBody>
                  <a:tcPr marL="63183" marR="15000" marT="18052" marB="135392" anchor="b">
                    <a:lnL w="12700" cmpd="sng">
                      <a:noFill/>
                    </a:lnL>
                    <a:lnR w="12700" cmpd="sng">
                      <a:noFill/>
                    </a:lnR>
                    <a:lnT w="9525" cap="flat" cmpd="sng" algn="ctr">
                      <a:noFill/>
                      <a:prstDash val="solid"/>
                    </a:lnT>
                    <a:lnB w="38100" cmpd="sng">
                      <a:noFill/>
                    </a:lnB>
                    <a:solidFill>
                      <a:schemeClr val="tx1">
                        <a:lumMod val="75000"/>
                        <a:lumOff val="25000"/>
                      </a:schemeClr>
                    </a:solidFill>
                  </a:tcPr>
                </a:tc>
                <a:tc hMerge="1">
                  <a:txBody>
                    <a:bodyPr/>
                    <a:lstStyle/>
                    <a:p>
                      <a:endParaRPr lang="es-SV"/>
                    </a:p>
                  </a:txBody>
                  <a:tcPr/>
                </a:tc>
                <a:tc hMerge="1">
                  <a:txBody>
                    <a:bodyPr/>
                    <a:lstStyle/>
                    <a:p>
                      <a:endParaRPr lang="es-SV"/>
                    </a:p>
                  </a:txBody>
                  <a:tcPr/>
                </a:tc>
                <a:tc hMerge="1">
                  <a:txBody>
                    <a:bodyPr/>
                    <a:lstStyle/>
                    <a:p>
                      <a:endParaRPr lang="es-SV"/>
                    </a:p>
                  </a:txBody>
                  <a:tcPr/>
                </a:tc>
                <a:extLst>
                  <a:ext uri="{0D108BD9-81ED-4DB2-BD59-A6C34878D82A}">
                    <a16:rowId xmlns:a16="http://schemas.microsoft.com/office/drawing/2014/main" val="2083057410"/>
                  </a:ext>
                </a:extLst>
              </a:tr>
              <a:tr h="370072">
                <a:tc>
                  <a:txBody>
                    <a:bodyPr/>
                    <a:lstStyle/>
                    <a:p>
                      <a:pPr algn="ctr" fontAlgn="b"/>
                      <a:r>
                        <a:rPr lang="es-SV" sz="1200" u="none" strike="noStrike" cap="none" spc="0">
                          <a:solidFill>
                            <a:schemeClr val="bg1"/>
                          </a:solidFill>
                          <a:effectLst/>
                        </a:rPr>
                        <a:t>Componente</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38100" cmpd="sng">
                      <a:noFill/>
                    </a:lnT>
                    <a:lnB w="9525" cap="flat" cmpd="sng" algn="ctr">
                      <a:noFill/>
                      <a:prstDash val="solid"/>
                    </a:lnB>
                    <a:solidFill>
                      <a:schemeClr val="tx1">
                        <a:lumMod val="75000"/>
                        <a:lumOff val="25000"/>
                      </a:schemeClr>
                    </a:solidFill>
                  </a:tcPr>
                </a:tc>
                <a:tc>
                  <a:txBody>
                    <a:bodyPr/>
                    <a:lstStyle/>
                    <a:p>
                      <a:pPr algn="ctr" fontAlgn="b"/>
                      <a:r>
                        <a:rPr lang="es-SV" sz="1200" u="none" strike="noStrike" cap="none" spc="0">
                          <a:solidFill>
                            <a:schemeClr val="bg1"/>
                          </a:solidFill>
                          <a:effectLst/>
                        </a:rPr>
                        <a:t>Cotización</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38100" cmpd="sng">
                      <a:noFill/>
                    </a:lnT>
                    <a:lnB w="9525" cap="flat" cmpd="sng" algn="ctr">
                      <a:noFill/>
                      <a:prstDash val="solid"/>
                    </a:lnB>
                    <a:solidFill>
                      <a:schemeClr val="tx1">
                        <a:lumMod val="75000"/>
                        <a:lumOff val="25000"/>
                      </a:schemeClr>
                    </a:solidFill>
                  </a:tcPr>
                </a:tc>
                <a:tc gridSpan="2">
                  <a:txBody>
                    <a:bodyPr/>
                    <a:lstStyle/>
                    <a:p>
                      <a:pPr algn="ctr" fontAlgn="b"/>
                      <a:r>
                        <a:rPr lang="es-SV" sz="1200" u="none" strike="noStrike" cap="none" spc="0">
                          <a:solidFill>
                            <a:schemeClr val="bg1"/>
                          </a:solidFill>
                          <a:effectLst/>
                        </a:rPr>
                        <a:t>Proveedor</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38100" cmpd="sng">
                      <a:noFill/>
                    </a:lnT>
                    <a:lnB w="9525" cap="flat" cmpd="sng" algn="ctr">
                      <a:noFill/>
                      <a:prstDash val="solid"/>
                    </a:lnB>
                    <a:solidFill>
                      <a:schemeClr val="tx1">
                        <a:lumMod val="75000"/>
                        <a:lumOff val="25000"/>
                      </a:schemeClr>
                    </a:solidFill>
                  </a:tcPr>
                </a:tc>
                <a:tc hMerge="1">
                  <a:txBody>
                    <a:bodyPr/>
                    <a:lstStyle/>
                    <a:p>
                      <a:endParaRPr lang="es-SV"/>
                    </a:p>
                  </a:txBody>
                  <a:tcPr/>
                </a:tc>
                <a:extLst>
                  <a:ext uri="{0D108BD9-81ED-4DB2-BD59-A6C34878D82A}">
                    <a16:rowId xmlns:a16="http://schemas.microsoft.com/office/drawing/2014/main" val="3122755829"/>
                  </a:ext>
                </a:extLst>
              </a:tr>
              <a:tr h="370072">
                <a:tc>
                  <a:txBody>
                    <a:bodyPr/>
                    <a:lstStyle/>
                    <a:p>
                      <a:pPr algn="l" fontAlgn="b"/>
                      <a:r>
                        <a:rPr lang="es-SV" sz="1200" u="none" strike="noStrike" cap="none" spc="0">
                          <a:solidFill>
                            <a:schemeClr val="bg1"/>
                          </a:solidFill>
                          <a:effectLst/>
                        </a:rPr>
                        <a:t>Arduino UNO</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pPr algn="r" fontAlgn="b"/>
                      <a:r>
                        <a:rPr lang="es-SV" sz="1200" u="none" strike="noStrike" cap="none" spc="0">
                          <a:solidFill>
                            <a:schemeClr val="bg1"/>
                          </a:solidFill>
                          <a:effectLst/>
                        </a:rPr>
                        <a:t>$11.60</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gridSpan="2">
                  <a:txBody>
                    <a:bodyPr/>
                    <a:lstStyle/>
                    <a:p>
                      <a:pPr algn="ctr" fontAlgn="b"/>
                      <a:r>
                        <a:rPr lang="es-SV" sz="1200" u="none" strike="noStrike" cap="none" spc="0">
                          <a:solidFill>
                            <a:schemeClr val="bg1"/>
                          </a:solidFill>
                          <a:effectLst/>
                        </a:rPr>
                        <a:t>Market SV</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hMerge="1">
                  <a:txBody>
                    <a:bodyPr/>
                    <a:lstStyle/>
                    <a:p>
                      <a:endParaRPr lang="es-SV"/>
                    </a:p>
                  </a:txBody>
                  <a:tcPr/>
                </a:tc>
                <a:extLst>
                  <a:ext uri="{0D108BD9-81ED-4DB2-BD59-A6C34878D82A}">
                    <a16:rowId xmlns:a16="http://schemas.microsoft.com/office/drawing/2014/main" val="4244459993"/>
                  </a:ext>
                </a:extLst>
              </a:tr>
              <a:tr h="370072">
                <a:tc>
                  <a:txBody>
                    <a:bodyPr/>
                    <a:lstStyle/>
                    <a:p>
                      <a:pPr algn="l" fontAlgn="b"/>
                      <a:r>
                        <a:rPr lang="es-SV" sz="1200" u="none" strike="noStrike" cap="none" spc="0">
                          <a:solidFill>
                            <a:schemeClr val="bg1"/>
                          </a:solidFill>
                          <a:effectLst/>
                        </a:rPr>
                        <a:t>Protoboar </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pPr algn="r" fontAlgn="b"/>
                      <a:r>
                        <a:rPr lang="es-SV" sz="1200" u="none" strike="noStrike" cap="none" spc="0">
                          <a:solidFill>
                            <a:schemeClr val="bg1"/>
                          </a:solidFill>
                          <a:effectLst/>
                        </a:rPr>
                        <a:t>$4.85</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gridSpan="2">
                  <a:txBody>
                    <a:bodyPr/>
                    <a:lstStyle/>
                    <a:p>
                      <a:pPr algn="ctr" fontAlgn="b"/>
                      <a:r>
                        <a:rPr lang="es-SV" sz="1200" u="none" strike="noStrike" cap="none" spc="0">
                          <a:solidFill>
                            <a:schemeClr val="bg1"/>
                          </a:solidFill>
                          <a:effectLst/>
                        </a:rPr>
                        <a:t>Electronica</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hMerge="1">
                  <a:txBody>
                    <a:bodyPr/>
                    <a:lstStyle/>
                    <a:p>
                      <a:endParaRPr lang="es-SV"/>
                    </a:p>
                  </a:txBody>
                  <a:tcPr/>
                </a:tc>
                <a:extLst>
                  <a:ext uri="{0D108BD9-81ED-4DB2-BD59-A6C34878D82A}">
                    <a16:rowId xmlns:a16="http://schemas.microsoft.com/office/drawing/2014/main" val="1293683601"/>
                  </a:ext>
                </a:extLst>
              </a:tr>
              <a:tr h="370072">
                <a:tc>
                  <a:txBody>
                    <a:bodyPr/>
                    <a:lstStyle/>
                    <a:p>
                      <a:pPr algn="l" fontAlgn="b"/>
                      <a:r>
                        <a:rPr lang="es-SV" sz="1200" u="none" strike="noStrike" cap="none" spc="0">
                          <a:solidFill>
                            <a:schemeClr val="bg1"/>
                          </a:solidFill>
                          <a:effectLst/>
                        </a:rPr>
                        <a:t>Cables de Conexión</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pPr algn="r" fontAlgn="b"/>
                      <a:r>
                        <a:rPr lang="es-SV" sz="1200" u="none" strike="noStrike" cap="none" spc="0">
                          <a:solidFill>
                            <a:schemeClr val="bg1"/>
                          </a:solidFill>
                          <a:effectLst/>
                        </a:rPr>
                        <a:t>$3.00</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gridSpan="2">
                  <a:txBody>
                    <a:bodyPr/>
                    <a:lstStyle/>
                    <a:p>
                      <a:pPr algn="ctr" fontAlgn="b"/>
                      <a:r>
                        <a:rPr lang="es-SV" sz="1200" u="none" strike="noStrike" cap="none" spc="0">
                          <a:solidFill>
                            <a:schemeClr val="bg1"/>
                          </a:solidFill>
                          <a:effectLst/>
                        </a:rPr>
                        <a:t>Electronica</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hMerge="1">
                  <a:txBody>
                    <a:bodyPr/>
                    <a:lstStyle/>
                    <a:p>
                      <a:endParaRPr lang="es-SV"/>
                    </a:p>
                  </a:txBody>
                  <a:tcPr/>
                </a:tc>
                <a:extLst>
                  <a:ext uri="{0D108BD9-81ED-4DB2-BD59-A6C34878D82A}">
                    <a16:rowId xmlns:a16="http://schemas.microsoft.com/office/drawing/2014/main" val="2202004477"/>
                  </a:ext>
                </a:extLst>
              </a:tr>
              <a:tr h="370072">
                <a:tc>
                  <a:txBody>
                    <a:bodyPr/>
                    <a:lstStyle/>
                    <a:p>
                      <a:pPr algn="l" fontAlgn="b"/>
                      <a:r>
                        <a:rPr lang="es-SV" sz="1200" u="none" strike="noStrike" cap="none" spc="0">
                          <a:solidFill>
                            <a:schemeClr val="bg1"/>
                          </a:solidFill>
                          <a:effectLst/>
                        </a:rPr>
                        <a:t>Resistencia LDR</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pPr algn="r" fontAlgn="b"/>
                      <a:r>
                        <a:rPr lang="es-SV" sz="1200" u="none" strike="noStrike" cap="none" spc="0">
                          <a:solidFill>
                            <a:schemeClr val="bg1"/>
                          </a:solidFill>
                          <a:effectLst/>
                        </a:rPr>
                        <a:t>$0.50</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gridSpan="2">
                  <a:txBody>
                    <a:bodyPr/>
                    <a:lstStyle/>
                    <a:p>
                      <a:pPr algn="ctr" fontAlgn="b"/>
                      <a:r>
                        <a:rPr lang="es-SV" sz="1200" u="none" strike="noStrike" cap="none" spc="0">
                          <a:solidFill>
                            <a:schemeClr val="bg1"/>
                          </a:solidFill>
                          <a:effectLst/>
                        </a:rPr>
                        <a:t>Market SV</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hMerge="1">
                  <a:txBody>
                    <a:bodyPr/>
                    <a:lstStyle/>
                    <a:p>
                      <a:endParaRPr lang="es-SV"/>
                    </a:p>
                  </a:txBody>
                  <a:tcPr/>
                </a:tc>
                <a:extLst>
                  <a:ext uri="{0D108BD9-81ED-4DB2-BD59-A6C34878D82A}">
                    <a16:rowId xmlns:a16="http://schemas.microsoft.com/office/drawing/2014/main" val="4069034831"/>
                  </a:ext>
                </a:extLst>
              </a:tr>
              <a:tr h="370072">
                <a:tc>
                  <a:txBody>
                    <a:bodyPr/>
                    <a:lstStyle/>
                    <a:p>
                      <a:pPr algn="l" fontAlgn="b"/>
                      <a:r>
                        <a:rPr lang="es-SV" sz="1200" u="none" strike="noStrike" cap="none" spc="0">
                          <a:solidFill>
                            <a:schemeClr val="bg1"/>
                          </a:solidFill>
                          <a:effectLst/>
                        </a:rPr>
                        <a:t>Resistencia de 10 </a:t>
                      </a:r>
                      <a:r>
                        <a:rPr lang="el-GR" sz="1200" u="none" strike="noStrike" cap="none" spc="0">
                          <a:solidFill>
                            <a:schemeClr val="bg1"/>
                          </a:solidFill>
                          <a:effectLst/>
                        </a:rPr>
                        <a:t>Ω</a:t>
                      </a:r>
                      <a:endParaRPr lang="el-GR"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pPr algn="r" fontAlgn="b"/>
                      <a:r>
                        <a:rPr lang="es-SV" sz="1200" u="none" strike="noStrike" cap="none" spc="0">
                          <a:solidFill>
                            <a:schemeClr val="bg1"/>
                          </a:solidFill>
                          <a:effectLst/>
                        </a:rPr>
                        <a:t>$0.30</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gridSpan="2">
                  <a:txBody>
                    <a:bodyPr/>
                    <a:lstStyle/>
                    <a:p>
                      <a:pPr algn="ctr" fontAlgn="b"/>
                      <a:r>
                        <a:rPr lang="es-SV" sz="1200" u="none" strike="noStrike" cap="none" spc="0">
                          <a:solidFill>
                            <a:schemeClr val="bg1"/>
                          </a:solidFill>
                          <a:effectLst/>
                        </a:rPr>
                        <a:t>Market SV</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hMerge="1">
                  <a:txBody>
                    <a:bodyPr/>
                    <a:lstStyle/>
                    <a:p>
                      <a:endParaRPr lang="es-SV"/>
                    </a:p>
                  </a:txBody>
                  <a:tcPr/>
                </a:tc>
                <a:extLst>
                  <a:ext uri="{0D108BD9-81ED-4DB2-BD59-A6C34878D82A}">
                    <a16:rowId xmlns:a16="http://schemas.microsoft.com/office/drawing/2014/main" val="1430504486"/>
                  </a:ext>
                </a:extLst>
              </a:tr>
              <a:tr h="370072">
                <a:tc>
                  <a:txBody>
                    <a:bodyPr/>
                    <a:lstStyle/>
                    <a:p>
                      <a:pPr algn="l" fontAlgn="b"/>
                      <a:r>
                        <a:rPr lang="es-SV" sz="1200" u="none" strike="noStrike" cap="none" spc="0">
                          <a:solidFill>
                            <a:schemeClr val="bg1"/>
                          </a:solidFill>
                          <a:effectLst/>
                        </a:rPr>
                        <a:t>Buzzer o Sumbador</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pPr algn="r" fontAlgn="b"/>
                      <a:r>
                        <a:rPr lang="es-SV" sz="1200" u="none" strike="noStrike" cap="none" spc="0">
                          <a:solidFill>
                            <a:schemeClr val="bg1"/>
                          </a:solidFill>
                          <a:effectLst/>
                        </a:rPr>
                        <a:t>$5.57</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gridSpan="2">
                  <a:txBody>
                    <a:bodyPr/>
                    <a:lstStyle/>
                    <a:p>
                      <a:pPr algn="ctr" fontAlgn="b"/>
                      <a:r>
                        <a:rPr lang="es-SV" sz="1200" u="none" strike="noStrike" cap="none" spc="0">
                          <a:solidFill>
                            <a:schemeClr val="bg1"/>
                          </a:solidFill>
                          <a:effectLst/>
                        </a:rPr>
                        <a:t>Electronica</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hMerge="1">
                  <a:txBody>
                    <a:bodyPr/>
                    <a:lstStyle/>
                    <a:p>
                      <a:endParaRPr lang="es-SV"/>
                    </a:p>
                  </a:txBody>
                  <a:tcPr/>
                </a:tc>
                <a:extLst>
                  <a:ext uri="{0D108BD9-81ED-4DB2-BD59-A6C34878D82A}">
                    <a16:rowId xmlns:a16="http://schemas.microsoft.com/office/drawing/2014/main" val="4070063156"/>
                  </a:ext>
                </a:extLst>
              </a:tr>
              <a:tr h="370072">
                <a:tc>
                  <a:txBody>
                    <a:bodyPr/>
                    <a:lstStyle/>
                    <a:p>
                      <a:pPr algn="l" fontAlgn="b"/>
                      <a:r>
                        <a:rPr lang="es-SV" sz="1200" u="none" strike="noStrike" cap="none" spc="0">
                          <a:solidFill>
                            <a:schemeClr val="bg1"/>
                          </a:solidFill>
                          <a:effectLst/>
                        </a:rPr>
                        <a:t>Sensor de Distancia</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pPr algn="r" fontAlgn="b"/>
                      <a:r>
                        <a:rPr lang="es-SV" sz="1200" u="none" strike="noStrike" cap="none" spc="0">
                          <a:solidFill>
                            <a:schemeClr val="bg1"/>
                          </a:solidFill>
                          <a:effectLst/>
                        </a:rPr>
                        <a:t>$3.77</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gridSpan="2">
                  <a:txBody>
                    <a:bodyPr/>
                    <a:lstStyle/>
                    <a:p>
                      <a:pPr algn="ctr" fontAlgn="b"/>
                      <a:r>
                        <a:rPr lang="es-SV" sz="1200" u="none" strike="noStrike" cap="none" spc="0">
                          <a:solidFill>
                            <a:schemeClr val="bg1"/>
                          </a:solidFill>
                          <a:effectLst/>
                        </a:rPr>
                        <a:t>Market SV</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hMerge="1">
                  <a:txBody>
                    <a:bodyPr/>
                    <a:lstStyle/>
                    <a:p>
                      <a:endParaRPr lang="es-SV"/>
                    </a:p>
                  </a:txBody>
                  <a:tcPr/>
                </a:tc>
                <a:extLst>
                  <a:ext uri="{0D108BD9-81ED-4DB2-BD59-A6C34878D82A}">
                    <a16:rowId xmlns:a16="http://schemas.microsoft.com/office/drawing/2014/main" val="2328169864"/>
                  </a:ext>
                </a:extLst>
              </a:tr>
              <a:tr h="370072">
                <a:tc>
                  <a:txBody>
                    <a:bodyPr/>
                    <a:lstStyle/>
                    <a:p>
                      <a:pPr algn="l" fontAlgn="b"/>
                      <a:r>
                        <a:rPr lang="es-SV" sz="1200" u="none" strike="noStrike" cap="none" spc="0">
                          <a:solidFill>
                            <a:schemeClr val="bg1"/>
                          </a:solidFill>
                          <a:effectLst/>
                        </a:rPr>
                        <a:t>Total:</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12700" cmpd="sng">
                      <a:noFill/>
                      <a:prstDash val="solid"/>
                    </a:lnT>
                    <a:lnB w="12700" cmpd="sng">
                      <a:noFill/>
                      <a:prstDash val="solid"/>
                    </a:lnB>
                    <a:solidFill>
                      <a:schemeClr val="tx1">
                        <a:lumMod val="75000"/>
                        <a:lumOff val="25000"/>
                      </a:schemeClr>
                    </a:solidFill>
                  </a:tcPr>
                </a:tc>
                <a:tc>
                  <a:txBody>
                    <a:bodyPr/>
                    <a:lstStyle/>
                    <a:p>
                      <a:pPr algn="r" fontAlgn="b"/>
                      <a:r>
                        <a:rPr lang="es-SV" sz="1200" u="none" strike="noStrike" cap="none" spc="0">
                          <a:solidFill>
                            <a:schemeClr val="bg1"/>
                          </a:solidFill>
                          <a:effectLst/>
                        </a:rPr>
                        <a:t>$32.04</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12700" cmpd="sng">
                      <a:noFill/>
                      <a:prstDash val="solid"/>
                    </a:lnB>
                    <a:solidFill>
                      <a:schemeClr val="tx1">
                        <a:lumMod val="75000"/>
                        <a:lumOff val="25000"/>
                      </a:schemeClr>
                    </a:solidFill>
                  </a:tcPr>
                </a:tc>
                <a:tc>
                  <a:txBody>
                    <a:bodyPr/>
                    <a:lstStyle/>
                    <a:p>
                      <a:pPr algn="l" fontAlgn="b"/>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12700" cmpd="sng">
                      <a:noFill/>
                      <a:prstDash val="solid"/>
                    </a:lnB>
                    <a:solidFill>
                      <a:schemeClr val="tx1">
                        <a:lumMod val="75000"/>
                        <a:lumOff val="25000"/>
                      </a:schemeClr>
                    </a:solidFill>
                  </a:tcPr>
                </a:tc>
                <a:tc>
                  <a:txBody>
                    <a:bodyPr/>
                    <a:lstStyle/>
                    <a:p>
                      <a:pPr algn="l" fontAlgn="b"/>
                      <a:endParaRPr lang="es-SV" sz="1200" b="0" i="0" u="none" strike="noStrike" cap="none" spc="0" dirty="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12700" cmpd="sng">
                      <a:noFill/>
                      <a:prstDash val="solid"/>
                    </a:lnB>
                    <a:solidFill>
                      <a:schemeClr val="tx1">
                        <a:lumMod val="75000"/>
                        <a:lumOff val="25000"/>
                      </a:schemeClr>
                    </a:solidFill>
                  </a:tcPr>
                </a:tc>
                <a:extLst>
                  <a:ext uri="{0D108BD9-81ED-4DB2-BD59-A6C34878D82A}">
                    <a16:rowId xmlns:a16="http://schemas.microsoft.com/office/drawing/2014/main" val="4197145733"/>
                  </a:ext>
                </a:extLst>
              </a:tr>
            </a:tbl>
          </a:graphicData>
        </a:graphic>
      </p:graphicFrame>
    </p:spTree>
    <p:extLst>
      <p:ext uri="{BB962C8B-B14F-4D97-AF65-F5344CB8AC3E}">
        <p14:creationId xmlns:p14="http://schemas.microsoft.com/office/powerpoint/2010/main" val="2682059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E2686C-310B-455E-9380-65C14E9C0CDD}"/>
              </a:ext>
            </a:extLst>
          </p:cNvPr>
          <p:cNvSpPr>
            <a:spLocks noGrp="1"/>
          </p:cNvSpPr>
          <p:nvPr>
            <p:ph type="ctrTitle"/>
          </p:nvPr>
        </p:nvSpPr>
        <p:spPr>
          <a:xfrm>
            <a:off x="1097280" y="758953"/>
            <a:ext cx="8830492" cy="547333"/>
          </a:xfrm>
        </p:spPr>
        <p:txBody>
          <a:bodyPr>
            <a:normAutofit/>
          </a:bodyPr>
          <a:lstStyle/>
          <a:p>
            <a:r>
              <a:rPr lang="es-SV" sz="2400" b="1" dirty="0"/>
              <a:t>Análisis financiero</a:t>
            </a:r>
          </a:p>
        </p:txBody>
      </p:sp>
      <p:sp>
        <p:nvSpPr>
          <p:cNvPr id="3" name="Subtítulo 2">
            <a:extLst>
              <a:ext uri="{FF2B5EF4-FFF2-40B4-BE49-F238E27FC236}">
                <a16:creationId xmlns:a16="http://schemas.microsoft.com/office/drawing/2014/main" id="{E469CFEE-B886-4A48-8CF5-F5611AFA2B9F}"/>
              </a:ext>
            </a:extLst>
          </p:cNvPr>
          <p:cNvSpPr>
            <a:spLocks noGrp="1"/>
          </p:cNvSpPr>
          <p:nvPr>
            <p:ph type="subTitle" idx="1"/>
          </p:nvPr>
        </p:nvSpPr>
        <p:spPr>
          <a:xfrm>
            <a:off x="1066800" y="2058705"/>
            <a:ext cx="10058400" cy="1370295"/>
          </a:xfrm>
        </p:spPr>
        <p:txBody>
          <a:bodyPr>
            <a:normAutofit/>
          </a:bodyPr>
          <a:lstStyle/>
          <a:p>
            <a:pPr marL="342900" indent="-342900">
              <a:buFont typeface="Wingdings" panose="05000000000000000000" pitchFamily="2" charset="2"/>
              <a:buChar char="§"/>
            </a:pPr>
            <a:r>
              <a:rPr lang="es-SV" sz="2800" dirty="0"/>
              <a:t>¿Qué tanto se invirtió?</a:t>
            </a:r>
          </a:p>
          <a:p>
            <a:pPr marL="342900" indent="-342900">
              <a:buFont typeface="Arial" panose="020B0604020202020204" pitchFamily="34" charset="0"/>
              <a:buChar char="•"/>
            </a:pPr>
            <a:r>
              <a:rPr lang="es-MX" sz="2800" dirty="0"/>
              <a:t>¿Esta el proyecto al alcance de todos?</a:t>
            </a:r>
            <a:endParaRPr lang="es-SV" sz="2800" dirty="0"/>
          </a:p>
        </p:txBody>
      </p:sp>
      <p:pic>
        <p:nvPicPr>
          <p:cNvPr id="5" name="Imagen 4">
            <a:extLst>
              <a:ext uri="{FF2B5EF4-FFF2-40B4-BE49-F238E27FC236}">
                <a16:creationId xmlns:a16="http://schemas.microsoft.com/office/drawing/2014/main" id="{089187A9-CA3C-4D86-A619-CA12250C619E}"/>
              </a:ext>
            </a:extLst>
          </p:cNvPr>
          <p:cNvPicPr>
            <a:picLocks noChangeAspect="1"/>
          </p:cNvPicPr>
          <p:nvPr/>
        </p:nvPicPr>
        <p:blipFill>
          <a:blip r:embed="rId2"/>
          <a:stretch>
            <a:fillRect/>
          </a:stretch>
        </p:blipFill>
        <p:spPr>
          <a:xfrm>
            <a:off x="6961469" y="3429000"/>
            <a:ext cx="2966303" cy="2224727"/>
          </a:xfrm>
          <a:prstGeom prst="rect">
            <a:avLst/>
          </a:prstGeom>
          <a:ln>
            <a:noFill/>
          </a:ln>
          <a:effectLst>
            <a:outerShdw blurRad="292100" dist="139700" dir="2700000" algn="tl" rotWithShape="0">
              <a:srgbClr val="333333">
                <a:alpha val="65000"/>
              </a:srgbClr>
            </a:outerShdw>
          </a:effectLst>
        </p:spPr>
      </p:pic>
      <p:pic>
        <p:nvPicPr>
          <p:cNvPr id="7" name="Imagen 6" descr="Imagen que contiene interior, tabla, pequeño, café&#10;&#10;Descripción generada automáticamente">
            <a:extLst>
              <a:ext uri="{FF2B5EF4-FFF2-40B4-BE49-F238E27FC236}">
                <a16:creationId xmlns:a16="http://schemas.microsoft.com/office/drawing/2014/main" id="{7C46EC8A-D47A-42DE-A8DB-E8FF54F4BDD1}"/>
              </a:ext>
            </a:extLst>
          </p:cNvPr>
          <p:cNvPicPr>
            <a:picLocks noChangeAspect="1"/>
          </p:cNvPicPr>
          <p:nvPr/>
        </p:nvPicPr>
        <p:blipFill rotWithShape="1">
          <a:blip r:embed="rId3"/>
          <a:srcRect t="-1158" r="26332"/>
          <a:stretch/>
        </p:blipFill>
        <p:spPr>
          <a:xfrm rot="5400000">
            <a:off x="2919578" y="3396314"/>
            <a:ext cx="2189112" cy="225448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62257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E2686C-310B-455E-9380-65C14E9C0CDD}"/>
              </a:ext>
            </a:extLst>
          </p:cNvPr>
          <p:cNvSpPr>
            <a:spLocks noGrp="1"/>
          </p:cNvSpPr>
          <p:nvPr>
            <p:ph type="ctrTitle"/>
          </p:nvPr>
        </p:nvSpPr>
        <p:spPr>
          <a:xfrm>
            <a:off x="1097280" y="758953"/>
            <a:ext cx="8830492" cy="547333"/>
          </a:xfrm>
        </p:spPr>
        <p:txBody>
          <a:bodyPr>
            <a:normAutofit/>
          </a:bodyPr>
          <a:lstStyle/>
          <a:p>
            <a:r>
              <a:rPr lang="es-SV" sz="2400" b="1" dirty="0"/>
              <a:t>Análisis financiero</a:t>
            </a:r>
          </a:p>
        </p:txBody>
      </p:sp>
      <p:sp>
        <p:nvSpPr>
          <p:cNvPr id="3" name="Subtítulo 2">
            <a:extLst>
              <a:ext uri="{FF2B5EF4-FFF2-40B4-BE49-F238E27FC236}">
                <a16:creationId xmlns:a16="http://schemas.microsoft.com/office/drawing/2014/main" id="{E469CFEE-B886-4A48-8CF5-F5611AFA2B9F}"/>
              </a:ext>
            </a:extLst>
          </p:cNvPr>
          <p:cNvSpPr>
            <a:spLocks noGrp="1"/>
          </p:cNvSpPr>
          <p:nvPr>
            <p:ph type="subTitle" idx="1"/>
          </p:nvPr>
        </p:nvSpPr>
        <p:spPr>
          <a:xfrm>
            <a:off x="1066800" y="2058705"/>
            <a:ext cx="10058400" cy="1370295"/>
          </a:xfrm>
        </p:spPr>
        <p:txBody>
          <a:bodyPr>
            <a:normAutofit/>
          </a:bodyPr>
          <a:lstStyle/>
          <a:p>
            <a:pPr algn="ctr"/>
            <a:r>
              <a:rPr lang="es-SV" sz="2800" b="1" dirty="0"/>
              <a:t>Compra de un theremín </a:t>
            </a:r>
          </a:p>
        </p:txBody>
      </p:sp>
    </p:spTree>
    <p:extLst>
      <p:ext uri="{BB962C8B-B14F-4D97-AF65-F5344CB8AC3E}">
        <p14:creationId xmlns:p14="http://schemas.microsoft.com/office/powerpoint/2010/main" val="231082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Interfaz de usuario gráfica&#10;&#10;Descripción generada automáticamente">
            <a:extLst>
              <a:ext uri="{FF2B5EF4-FFF2-40B4-BE49-F238E27FC236}">
                <a16:creationId xmlns:a16="http://schemas.microsoft.com/office/drawing/2014/main" id="{6E96BD3B-FD38-421E-899D-7CF12F6CE6AD}"/>
              </a:ext>
            </a:extLst>
          </p:cNvPr>
          <p:cNvPicPr>
            <a:picLocks noChangeAspect="1"/>
          </p:cNvPicPr>
          <p:nvPr/>
        </p:nvPicPr>
        <p:blipFill rotWithShape="1">
          <a:blip r:embed="rId3"/>
          <a:srcRect l="4152" t="21610" r="16468" b="11695"/>
          <a:stretch/>
        </p:blipFill>
        <p:spPr>
          <a:xfrm>
            <a:off x="759656" y="2462786"/>
            <a:ext cx="5214962" cy="2464604"/>
          </a:xfrm>
          <a:prstGeom prst="rect">
            <a:avLst/>
          </a:prstGeom>
          <a:noFill/>
        </p:spPr>
      </p:pic>
      <p:pic>
        <p:nvPicPr>
          <p:cNvPr id="3" name="Imagen 2" descr="Interfaz de usuario gráfica, Diagrama, Aplicación&#10;&#10;Descripción generada automáticamente">
            <a:extLst>
              <a:ext uri="{FF2B5EF4-FFF2-40B4-BE49-F238E27FC236}">
                <a16:creationId xmlns:a16="http://schemas.microsoft.com/office/drawing/2014/main" id="{EB2817B7-E6D1-4286-AC1E-9C58EB5C9B45}"/>
              </a:ext>
            </a:extLst>
          </p:cNvPr>
          <p:cNvPicPr>
            <a:picLocks noChangeAspect="1"/>
          </p:cNvPicPr>
          <p:nvPr/>
        </p:nvPicPr>
        <p:blipFill rotWithShape="1">
          <a:blip r:embed="rId4"/>
          <a:srcRect l="8310" t="21608" r="18614" b="11696"/>
          <a:stretch/>
        </p:blipFill>
        <p:spPr>
          <a:xfrm>
            <a:off x="6217384" y="2462787"/>
            <a:ext cx="5214961" cy="2464604"/>
          </a:xfrm>
          <a:prstGeom prst="rect">
            <a:avLst/>
          </a:prstGeom>
          <a:noFill/>
        </p:spPr>
      </p:pic>
      <p:sp>
        <p:nvSpPr>
          <p:cNvPr id="8" name="Título 7">
            <a:extLst>
              <a:ext uri="{FF2B5EF4-FFF2-40B4-BE49-F238E27FC236}">
                <a16:creationId xmlns:a16="http://schemas.microsoft.com/office/drawing/2014/main" id="{900900CD-B943-934F-857F-30AA913FE9D9}"/>
              </a:ext>
            </a:extLst>
          </p:cNvPr>
          <p:cNvSpPr>
            <a:spLocks noGrp="1"/>
          </p:cNvSpPr>
          <p:nvPr>
            <p:ph type="title"/>
          </p:nvPr>
        </p:nvSpPr>
        <p:spPr>
          <a:xfrm>
            <a:off x="1097280" y="942871"/>
            <a:ext cx="10058400" cy="587584"/>
          </a:xfrm>
        </p:spPr>
        <p:txBody>
          <a:bodyPr rtlCol="0" anchor="ctr">
            <a:normAutofit/>
          </a:bodyPr>
          <a:lstStyle/>
          <a:p>
            <a:pPr rtl="0"/>
            <a:r>
              <a:rPr lang="es-ES" b="1"/>
              <a:t>prototipos</a:t>
            </a:r>
          </a:p>
        </p:txBody>
      </p:sp>
    </p:spTree>
    <p:extLst>
      <p:ext uri="{BB962C8B-B14F-4D97-AF65-F5344CB8AC3E}">
        <p14:creationId xmlns:p14="http://schemas.microsoft.com/office/powerpoint/2010/main" val="1255359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900900CD-B943-934F-857F-30AA913FE9D9}"/>
              </a:ext>
            </a:extLst>
          </p:cNvPr>
          <p:cNvSpPr>
            <a:spLocks noGrp="1"/>
          </p:cNvSpPr>
          <p:nvPr>
            <p:ph type="title"/>
          </p:nvPr>
        </p:nvSpPr>
        <p:spPr>
          <a:xfrm>
            <a:off x="4017352" y="2782625"/>
            <a:ext cx="4157296" cy="1292750"/>
          </a:xfrm>
        </p:spPr>
        <p:txBody>
          <a:bodyPr rtlCol="0">
            <a:normAutofit/>
          </a:bodyPr>
          <a:lstStyle/>
          <a:p>
            <a:pPr algn="ctr" rtl="0"/>
            <a:r>
              <a:rPr lang="es-ES" sz="5400" b="1" dirty="0"/>
              <a:t>código</a:t>
            </a:r>
          </a:p>
        </p:txBody>
      </p:sp>
    </p:spTree>
    <p:extLst>
      <p:ext uri="{BB962C8B-B14F-4D97-AF65-F5344CB8AC3E}">
        <p14:creationId xmlns:p14="http://schemas.microsoft.com/office/powerpoint/2010/main" val="818123634"/>
      </p:ext>
    </p:extLst>
  </p:cSld>
  <p:clrMapOvr>
    <a:masterClrMapping/>
  </p:clrMapOvr>
</p:sld>
</file>

<file path=ppt/theme/theme1.xml><?xml version="1.0" encoding="utf-8"?>
<a:theme xmlns:a="http://schemas.openxmlformats.org/drawingml/2006/main" name="RetrospectVTI">
  <a:themeElements>
    <a:clrScheme name="MONO">
      <a:dk1>
        <a:srgbClr val="000000"/>
      </a:dk1>
      <a:lt1>
        <a:srgbClr val="ECEEF7"/>
      </a:lt1>
      <a:dk2>
        <a:srgbClr val="000000"/>
      </a:dk2>
      <a:lt2>
        <a:srgbClr val="F5F8FF"/>
      </a:lt2>
      <a:accent1>
        <a:srgbClr val="ECEEF7"/>
      </a:accent1>
      <a:accent2>
        <a:srgbClr val="F5F8FF"/>
      </a:accent2>
      <a:accent3>
        <a:srgbClr val="A1A2A9"/>
      </a:accent3>
      <a:accent4>
        <a:srgbClr val="141514"/>
      </a:accent4>
      <a:accent5>
        <a:srgbClr val="000000"/>
      </a:accent5>
      <a:accent6>
        <a:srgbClr val="96969C"/>
      </a:accent6>
      <a:hlink>
        <a:srgbClr val="5F6063"/>
      </a:hlink>
      <a:folHlink>
        <a:srgbClr val="91919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2167628_TF22318419.potx" id="{BDA469B9-7398-4751-9E47-20E13A4F5A35}" vid="{35435947-4245-43E7-8C96-234031701C03}"/>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Presentación de ventas minimalista</Template>
  <TotalTime>174</TotalTime>
  <Words>187</Words>
  <Application>Microsoft Office PowerPoint</Application>
  <PresentationFormat>Panorámica</PresentationFormat>
  <Paragraphs>60</Paragraphs>
  <Slides>11</Slides>
  <Notes>8</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11</vt:i4>
      </vt:variant>
    </vt:vector>
  </HeadingPairs>
  <TitlesOfParts>
    <vt:vector size="16" baseType="lpstr">
      <vt:lpstr>Arial</vt:lpstr>
      <vt:lpstr>Calibri</vt:lpstr>
      <vt:lpstr>Century Gothic</vt:lpstr>
      <vt:lpstr>Wingdings</vt:lpstr>
      <vt:lpstr>RetrospectVTI</vt:lpstr>
      <vt:lpstr>Universidad católica de el salvador</vt:lpstr>
      <vt:lpstr>INTRODUCCIÓN</vt:lpstr>
      <vt:lpstr>historia</vt:lpstr>
      <vt:lpstr>Historia</vt:lpstr>
      <vt:lpstr>Análisis financiero</vt:lpstr>
      <vt:lpstr>Análisis financiero</vt:lpstr>
      <vt:lpstr>Análisis financiero</vt:lpstr>
      <vt:lpstr>prototipos</vt:lpstr>
      <vt:lpstr>código</vt:lpstr>
      <vt:lpstr>Videos y presentación en vivo</vt:lpstr>
      <vt:lpstr>Conclusiones y recomendaciones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Universidad católica de el salvador</dc:title>
  <dc:creator>German</dc:creator>
  <cp:lastModifiedBy>German</cp:lastModifiedBy>
  <cp:revision>13</cp:revision>
  <dcterms:created xsi:type="dcterms:W3CDTF">2021-06-04T21:54:29Z</dcterms:created>
  <dcterms:modified xsi:type="dcterms:W3CDTF">2021-06-07T18:10:26Z</dcterms:modified>
</cp:coreProperties>
</file>